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8" r:id="rId3"/>
    <p:sldId id="267" r:id="rId4"/>
    <p:sldId id="301" r:id="rId5"/>
    <p:sldId id="302" r:id="rId6"/>
    <p:sldId id="343" r:id="rId7"/>
    <p:sldId id="307" r:id="rId8"/>
    <p:sldId id="344" r:id="rId9"/>
    <p:sldId id="354" r:id="rId10"/>
    <p:sldId id="353" r:id="rId11"/>
    <p:sldId id="350" r:id="rId12"/>
    <p:sldId id="312" r:id="rId13"/>
    <p:sldId id="313" r:id="rId14"/>
    <p:sldId id="314" r:id="rId15"/>
    <p:sldId id="315" r:id="rId16"/>
    <p:sldId id="316" r:id="rId17"/>
    <p:sldId id="317" r:id="rId18"/>
    <p:sldId id="304" r:id="rId19"/>
    <p:sldId id="328" r:id="rId20"/>
    <p:sldId id="351" r:id="rId21"/>
    <p:sldId id="355" r:id="rId22"/>
    <p:sldId id="272" r:id="rId23"/>
    <p:sldId id="303" r:id="rId24"/>
    <p:sldId id="352" r:id="rId25"/>
    <p:sldId id="34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7DCD65-DCC4-4AD8-86DD-EA69C693E1B4}" v="55" dt="2020-01-13T19:22:55.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F6A358D3-6AA5-42F7-9CF9-EE8095B4DFD8}"/>
    <pc:docChg chg="undo custSel addSld delSld modSld sldOrd modMainMaster">
      <pc:chgData name="Johnson, Chad" userId="29e26967-ee32-4210-a1e6-19e5305e9c5f" providerId="ADAL" clId="{F6A358D3-6AA5-42F7-9CF9-EE8095B4DFD8}" dt="2020-01-02T20:57:41.677" v="4966" actId="20577"/>
      <pc:docMkLst>
        <pc:docMk/>
      </pc:docMkLst>
      <pc:sldChg chg="modSp">
        <pc:chgData name="Johnson, Chad" userId="29e26967-ee32-4210-a1e6-19e5305e9c5f" providerId="ADAL" clId="{F6A358D3-6AA5-42F7-9CF9-EE8095B4DFD8}" dt="2020-01-02T17:53:30.085" v="1561" actId="20577"/>
        <pc:sldMkLst>
          <pc:docMk/>
          <pc:sldMk cId="2762506819" sldId="256"/>
        </pc:sldMkLst>
        <pc:spChg chg="mod">
          <ac:chgData name="Johnson, Chad" userId="29e26967-ee32-4210-a1e6-19e5305e9c5f" providerId="ADAL" clId="{F6A358D3-6AA5-42F7-9CF9-EE8095B4DFD8}" dt="2019-12-20T19:33:58.972" v="40" actId="1076"/>
          <ac:spMkLst>
            <pc:docMk/>
            <pc:sldMk cId="2762506819" sldId="256"/>
            <ac:spMk id="2" creationId="{D159C024-82D3-43B7-8864-1EB020588252}"/>
          </ac:spMkLst>
        </pc:spChg>
        <pc:spChg chg="mod">
          <ac:chgData name="Johnson, Chad" userId="29e26967-ee32-4210-a1e6-19e5305e9c5f" providerId="ADAL" clId="{F6A358D3-6AA5-42F7-9CF9-EE8095B4DFD8}" dt="2020-01-02T17:53:30.085" v="1561" actId="20577"/>
          <ac:spMkLst>
            <pc:docMk/>
            <pc:sldMk cId="2762506819" sldId="256"/>
            <ac:spMk id="3" creationId="{7D92A9FC-7B77-43B7-9AE2-664B7ED71E01}"/>
          </ac:spMkLst>
        </pc:spChg>
        <pc:picChg chg="mod">
          <ac:chgData name="Johnson, Chad" userId="29e26967-ee32-4210-a1e6-19e5305e9c5f" providerId="ADAL" clId="{F6A358D3-6AA5-42F7-9CF9-EE8095B4DFD8}" dt="2019-12-20T19:34:24.294" v="46" actId="1076"/>
          <ac:picMkLst>
            <pc:docMk/>
            <pc:sldMk cId="2762506819" sldId="256"/>
            <ac:picMk id="4" creationId="{FD39BC11-53A0-4F89-A479-245567CC799A}"/>
          </ac:picMkLst>
        </pc:picChg>
      </pc:sldChg>
      <pc:sldChg chg="modSp">
        <pc:chgData name="Johnson, Chad" userId="29e26967-ee32-4210-a1e6-19e5305e9c5f" providerId="ADAL" clId="{F6A358D3-6AA5-42F7-9CF9-EE8095B4DFD8}" dt="2020-01-02T17:55:05.219" v="1569" actId="255"/>
        <pc:sldMkLst>
          <pc:docMk/>
          <pc:sldMk cId="3019606805" sldId="257"/>
        </pc:sldMkLst>
        <pc:spChg chg="mod">
          <ac:chgData name="Johnson, Chad" userId="29e26967-ee32-4210-a1e6-19e5305e9c5f" providerId="ADAL" clId="{F6A358D3-6AA5-42F7-9CF9-EE8095B4DFD8}" dt="2019-12-20T20:25:07.552" v="1317" actId="20577"/>
          <ac:spMkLst>
            <pc:docMk/>
            <pc:sldMk cId="3019606805" sldId="257"/>
            <ac:spMk id="2" creationId="{30D4C77D-27FD-485B-A066-6CE7A57FD794}"/>
          </ac:spMkLst>
        </pc:spChg>
        <pc:spChg chg="mod">
          <ac:chgData name="Johnson, Chad" userId="29e26967-ee32-4210-a1e6-19e5305e9c5f" providerId="ADAL" clId="{F6A358D3-6AA5-42F7-9CF9-EE8095B4DFD8}" dt="2020-01-02T17:55:05.219" v="1569" actId="255"/>
          <ac:spMkLst>
            <pc:docMk/>
            <pc:sldMk cId="3019606805" sldId="257"/>
            <ac:spMk id="5" creationId="{5988C9C0-155E-4715-A6A4-22892297A748}"/>
          </ac:spMkLst>
        </pc:spChg>
      </pc:sldChg>
      <pc:sldChg chg="modSp setBg">
        <pc:chgData name="Johnson, Chad" userId="29e26967-ee32-4210-a1e6-19e5305e9c5f" providerId="ADAL" clId="{F6A358D3-6AA5-42F7-9CF9-EE8095B4DFD8}" dt="2019-12-20T19:36:59.697" v="67" actId="1076"/>
        <pc:sldMkLst>
          <pc:docMk/>
          <pc:sldMk cId="4000903564" sldId="258"/>
        </pc:sldMkLst>
        <pc:picChg chg="mod">
          <ac:chgData name="Johnson, Chad" userId="29e26967-ee32-4210-a1e6-19e5305e9c5f" providerId="ADAL" clId="{F6A358D3-6AA5-42F7-9CF9-EE8095B4DFD8}" dt="2019-12-20T19:36:59.697" v="67" actId="1076"/>
          <ac:picMkLst>
            <pc:docMk/>
            <pc:sldMk cId="4000903564" sldId="258"/>
            <ac:picMk id="15" creationId="{5825BA58-9EF7-45FA-AFD1-0A1B0779D0CC}"/>
          </ac:picMkLst>
        </pc:picChg>
      </pc:sldChg>
      <pc:sldChg chg="modSp del">
        <pc:chgData name="Johnson, Chad" userId="29e26967-ee32-4210-a1e6-19e5305e9c5f" providerId="ADAL" clId="{F6A358D3-6AA5-42F7-9CF9-EE8095B4DFD8}" dt="2019-12-20T19:47:01.416" v="108" actId="2696"/>
        <pc:sldMkLst>
          <pc:docMk/>
          <pc:sldMk cId="2429784039" sldId="259"/>
        </pc:sldMkLst>
        <pc:spChg chg="mod">
          <ac:chgData name="Johnson, Chad" userId="29e26967-ee32-4210-a1e6-19e5305e9c5f" providerId="ADAL" clId="{F6A358D3-6AA5-42F7-9CF9-EE8095B4DFD8}" dt="2019-12-20T19:31:49.245" v="2" actId="27636"/>
          <ac:spMkLst>
            <pc:docMk/>
            <pc:sldMk cId="2429784039" sldId="259"/>
            <ac:spMk id="4" creationId="{3F91756B-4AA7-4953-AE16-36A21F934130}"/>
          </ac:spMkLst>
        </pc:spChg>
      </pc:sldChg>
      <pc:sldChg chg="addSp delSp modSp setBg">
        <pc:chgData name="Johnson, Chad" userId="29e26967-ee32-4210-a1e6-19e5305e9c5f" providerId="ADAL" clId="{F6A358D3-6AA5-42F7-9CF9-EE8095B4DFD8}" dt="2020-01-02T17:55:45.090" v="1574" actId="1076"/>
        <pc:sldMkLst>
          <pc:docMk/>
          <pc:sldMk cId="3805176275" sldId="261"/>
        </pc:sldMkLst>
        <pc:spChg chg="mod">
          <ac:chgData name="Johnson, Chad" userId="29e26967-ee32-4210-a1e6-19e5305e9c5f" providerId="ADAL" clId="{F6A358D3-6AA5-42F7-9CF9-EE8095B4DFD8}" dt="2020-01-02T17:55:38.448" v="1573" actId="1076"/>
          <ac:spMkLst>
            <pc:docMk/>
            <pc:sldMk cId="3805176275" sldId="261"/>
            <ac:spMk id="2" creationId="{E3421D1B-F3E2-4C2F-AB3F-C60F36716F0F}"/>
          </ac:spMkLst>
        </pc:spChg>
        <pc:spChg chg="mod">
          <ac:chgData name="Johnson, Chad" userId="29e26967-ee32-4210-a1e6-19e5305e9c5f" providerId="ADAL" clId="{F6A358D3-6AA5-42F7-9CF9-EE8095B4DFD8}" dt="2020-01-02T17:55:19.275" v="1570" actId="255"/>
          <ac:spMkLst>
            <pc:docMk/>
            <pc:sldMk cId="3805176275" sldId="261"/>
            <ac:spMk id="5" creationId="{1683D334-D477-4346-A460-68C5BB5D94CC}"/>
          </ac:spMkLst>
        </pc:spChg>
        <pc:spChg chg="add del mod">
          <ac:chgData name="Johnson, Chad" userId="29e26967-ee32-4210-a1e6-19e5305e9c5f" providerId="ADAL" clId="{F6A358D3-6AA5-42F7-9CF9-EE8095B4DFD8}" dt="2019-12-20T19:52:03.208" v="229"/>
          <ac:spMkLst>
            <pc:docMk/>
            <pc:sldMk cId="3805176275" sldId="261"/>
            <ac:spMk id="6" creationId="{5A5B87B1-DC7E-49EA-B2C0-72717729373C}"/>
          </ac:spMkLst>
        </pc:spChg>
        <pc:spChg chg="add del mod">
          <ac:chgData name="Johnson, Chad" userId="29e26967-ee32-4210-a1e6-19e5305e9c5f" providerId="ADAL" clId="{F6A358D3-6AA5-42F7-9CF9-EE8095B4DFD8}" dt="2019-12-20T19:53:21.871" v="256"/>
          <ac:spMkLst>
            <pc:docMk/>
            <pc:sldMk cId="3805176275" sldId="261"/>
            <ac:spMk id="7" creationId="{32242432-7F94-4221-88A5-7921AD8A59B2}"/>
          </ac:spMkLst>
        </pc:spChg>
        <pc:picChg chg="del mod">
          <ac:chgData name="Johnson, Chad" userId="29e26967-ee32-4210-a1e6-19e5305e9c5f" providerId="ADAL" clId="{F6A358D3-6AA5-42F7-9CF9-EE8095B4DFD8}" dt="2019-12-20T19:52:00.836" v="228" actId="478"/>
          <ac:picMkLst>
            <pc:docMk/>
            <pc:sldMk cId="3805176275" sldId="261"/>
            <ac:picMk id="4" creationId="{532405E3-0C0F-4A52-A008-0EAA8D52191E}"/>
          </ac:picMkLst>
        </pc:picChg>
        <pc:picChg chg="add mod">
          <ac:chgData name="Johnson, Chad" userId="29e26967-ee32-4210-a1e6-19e5305e9c5f" providerId="ADAL" clId="{F6A358D3-6AA5-42F7-9CF9-EE8095B4DFD8}" dt="2020-01-02T17:55:45.090" v="1574" actId="1076"/>
          <ac:picMkLst>
            <pc:docMk/>
            <pc:sldMk cId="3805176275" sldId="261"/>
            <ac:picMk id="2050" creationId="{3563F552-DB55-4984-B072-34423A1A491D}"/>
          </ac:picMkLst>
        </pc:picChg>
      </pc:sldChg>
      <pc:sldChg chg="modSp del">
        <pc:chgData name="Johnson, Chad" userId="29e26967-ee32-4210-a1e6-19e5305e9c5f" providerId="ADAL" clId="{F6A358D3-6AA5-42F7-9CF9-EE8095B4DFD8}" dt="2019-12-20T20:24:52.435" v="1315" actId="2696"/>
        <pc:sldMkLst>
          <pc:docMk/>
          <pc:sldMk cId="3912275159" sldId="262"/>
        </pc:sldMkLst>
        <pc:spChg chg="mod">
          <ac:chgData name="Johnson, Chad" userId="29e26967-ee32-4210-a1e6-19e5305e9c5f" providerId="ADAL" clId="{F6A358D3-6AA5-42F7-9CF9-EE8095B4DFD8}" dt="2019-12-20T19:55:15.413" v="272"/>
          <ac:spMkLst>
            <pc:docMk/>
            <pc:sldMk cId="3912275159" sldId="262"/>
            <ac:spMk id="5" creationId="{1683D334-D477-4346-A460-68C5BB5D94CC}"/>
          </ac:spMkLst>
        </pc:spChg>
      </pc:sldChg>
      <pc:sldChg chg="modSp del">
        <pc:chgData name="Johnson, Chad" userId="29e26967-ee32-4210-a1e6-19e5305e9c5f" providerId="ADAL" clId="{F6A358D3-6AA5-42F7-9CF9-EE8095B4DFD8}" dt="2019-12-20T20:24:52.435" v="1315" actId="2696"/>
        <pc:sldMkLst>
          <pc:docMk/>
          <pc:sldMk cId="1415142098" sldId="263"/>
        </pc:sldMkLst>
        <pc:spChg chg="mod">
          <ac:chgData name="Johnson, Chad" userId="29e26967-ee32-4210-a1e6-19e5305e9c5f" providerId="ADAL" clId="{F6A358D3-6AA5-42F7-9CF9-EE8095B4DFD8}" dt="2019-12-20T19:57:46.053" v="415"/>
          <ac:spMkLst>
            <pc:docMk/>
            <pc:sldMk cId="1415142098" sldId="263"/>
            <ac:spMk id="5" creationId="{1683D334-D477-4346-A460-68C5BB5D94CC}"/>
          </ac:spMkLst>
        </pc:spChg>
      </pc:sldChg>
      <pc:sldChg chg="modSp del">
        <pc:chgData name="Johnson, Chad" userId="29e26967-ee32-4210-a1e6-19e5305e9c5f" providerId="ADAL" clId="{F6A358D3-6AA5-42F7-9CF9-EE8095B4DFD8}" dt="2019-12-20T20:24:52.435" v="1315" actId="2696"/>
        <pc:sldMkLst>
          <pc:docMk/>
          <pc:sldMk cId="2755277659" sldId="264"/>
        </pc:sldMkLst>
        <pc:spChg chg="mod">
          <ac:chgData name="Johnson, Chad" userId="29e26967-ee32-4210-a1e6-19e5305e9c5f" providerId="ADAL" clId="{F6A358D3-6AA5-42F7-9CF9-EE8095B4DFD8}" dt="2019-12-20T20:02:32.716" v="742"/>
          <ac:spMkLst>
            <pc:docMk/>
            <pc:sldMk cId="2755277659" sldId="264"/>
            <ac:spMk id="5" creationId="{1683D334-D477-4346-A460-68C5BB5D94CC}"/>
          </ac:spMkLst>
        </pc:spChg>
      </pc:sldChg>
      <pc:sldChg chg="modSp del">
        <pc:chgData name="Johnson, Chad" userId="29e26967-ee32-4210-a1e6-19e5305e9c5f" providerId="ADAL" clId="{F6A358D3-6AA5-42F7-9CF9-EE8095B4DFD8}" dt="2019-12-20T20:24:52.435" v="1315" actId="2696"/>
        <pc:sldMkLst>
          <pc:docMk/>
          <pc:sldMk cId="2798164190" sldId="265"/>
        </pc:sldMkLst>
        <pc:spChg chg="mod">
          <ac:chgData name="Johnson, Chad" userId="29e26967-ee32-4210-a1e6-19e5305e9c5f" providerId="ADAL" clId="{F6A358D3-6AA5-42F7-9CF9-EE8095B4DFD8}" dt="2019-12-20T20:19:44.302" v="928" actId="27636"/>
          <ac:spMkLst>
            <pc:docMk/>
            <pc:sldMk cId="2798164190" sldId="265"/>
            <ac:spMk id="5" creationId="{1683D334-D477-4346-A460-68C5BB5D94CC}"/>
          </ac:spMkLst>
        </pc:spChg>
      </pc:sldChg>
      <pc:sldChg chg="modSp del">
        <pc:chgData name="Johnson, Chad" userId="29e26967-ee32-4210-a1e6-19e5305e9c5f" providerId="ADAL" clId="{F6A358D3-6AA5-42F7-9CF9-EE8095B4DFD8}" dt="2019-12-20T20:24:52.435" v="1315" actId="2696"/>
        <pc:sldMkLst>
          <pc:docMk/>
          <pc:sldMk cId="2170686833" sldId="266"/>
        </pc:sldMkLst>
        <pc:spChg chg="mod">
          <ac:chgData name="Johnson, Chad" userId="29e26967-ee32-4210-a1e6-19e5305e9c5f" providerId="ADAL" clId="{F6A358D3-6AA5-42F7-9CF9-EE8095B4DFD8}" dt="2019-12-20T20:22:05.799" v="1066"/>
          <ac:spMkLst>
            <pc:docMk/>
            <pc:sldMk cId="2170686833" sldId="266"/>
            <ac:spMk id="5" creationId="{1683D334-D477-4346-A460-68C5BB5D94CC}"/>
          </ac:spMkLst>
        </pc:spChg>
      </pc:sldChg>
      <pc:sldChg chg="modSp">
        <pc:chgData name="Johnson, Chad" userId="29e26967-ee32-4210-a1e6-19e5305e9c5f" providerId="ADAL" clId="{F6A358D3-6AA5-42F7-9CF9-EE8095B4DFD8}" dt="2020-01-02T17:54:49.350" v="1567" actId="255"/>
        <pc:sldMkLst>
          <pc:docMk/>
          <pc:sldMk cId="2312773926" sldId="267"/>
        </pc:sldMkLst>
        <pc:spChg chg="mod">
          <ac:chgData name="Johnson, Chad" userId="29e26967-ee32-4210-a1e6-19e5305e9c5f" providerId="ADAL" clId="{F6A358D3-6AA5-42F7-9CF9-EE8095B4DFD8}" dt="2019-12-20T19:40:35.556" v="94" actId="20577"/>
          <ac:spMkLst>
            <pc:docMk/>
            <pc:sldMk cId="2312773926" sldId="267"/>
            <ac:spMk id="2" creationId="{69AB18A1-A8EA-46A4-B9D9-30FFB0635C81}"/>
          </ac:spMkLst>
        </pc:spChg>
        <pc:spChg chg="mod">
          <ac:chgData name="Johnson, Chad" userId="29e26967-ee32-4210-a1e6-19e5305e9c5f" providerId="ADAL" clId="{F6A358D3-6AA5-42F7-9CF9-EE8095B4DFD8}" dt="2020-01-02T17:54:49.350" v="1567" actId="255"/>
          <ac:spMkLst>
            <pc:docMk/>
            <pc:sldMk cId="2312773926" sldId="267"/>
            <ac:spMk id="3" creationId="{E03DB69F-DE26-47A5-9162-9DB062A0187C}"/>
          </ac:spMkLst>
        </pc:spChg>
      </pc:sldChg>
      <pc:sldChg chg="modSp ord">
        <pc:chgData name="Johnson, Chad" userId="29e26967-ee32-4210-a1e6-19e5305e9c5f" providerId="ADAL" clId="{F6A358D3-6AA5-42F7-9CF9-EE8095B4DFD8}" dt="2020-01-02T18:42:28.158" v="3157"/>
        <pc:sldMkLst>
          <pc:docMk/>
          <pc:sldMk cId="760246903" sldId="268"/>
        </pc:sldMkLst>
        <pc:spChg chg="mod">
          <ac:chgData name="Johnson, Chad" userId="29e26967-ee32-4210-a1e6-19e5305e9c5f" providerId="ADAL" clId="{F6A358D3-6AA5-42F7-9CF9-EE8095B4DFD8}" dt="2019-12-20T19:39:57.891" v="90" actId="255"/>
          <ac:spMkLst>
            <pc:docMk/>
            <pc:sldMk cId="760246903" sldId="268"/>
            <ac:spMk id="2" creationId="{FBEEEF29-DE38-4779-8117-CC1C37C369B0}"/>
          </ac:spMkLst>
        </pc:spChg>
        <pc:spChg chg="mod">
          <ac:chgData name="Johnson, Chad" userId="29e26967-ee32-4210-a1e6-19e5305e9c5f" providerId="ADAL" clId="{F6A358D3-6AA5-42F7-9CF9-EE8095B4DFD8}" dt="2020-01-02T17:54:21.924" v="1565" actId="255"/>
          <ac:spMkLst>
            <pc:docMk/>
            <pc:sldMk cId="760246903" sldId="268"/>
            <ac:spMk id="3" creationId="{25AA112B-890F-4C69-880E-1FFC518ECD83}"/>
          </ac:spMkLst>
        </pc:spChg>
        <pc:spChg chg="mod">
          <ac:chgData name="Johnson, Chad" userId="29e26967-ee32-4210-a1e6-19e5305e9c5f" providerId="ADAL" clId="{F6A358D3-6AA5-42F7-9CF9-EE8095B4DFD8}" dt="2019-12-20T19:40:05.163" v="91" actId="255"/>
          <ac:spMkLst>
            <pc:docMk/>
            <pc:sldMk cId="760246903" sldId="268"/>
            <ac:spMk id="4" creationId="{CBFD23AB-9C08-4E0D-9161-325D1B34213C}"/>
          </ac:spMkLst>
        </pc:spChg>
      </pc:sldChg>
      <pc:sldChg chg="modSp">
        <pc:chgData name="Johnson, Chad" userId="29e26967-ee32-4210-a1e6-19e5305e9c5f" providerId="ADAL" clId="{F6A358D3-6AA5-42F7-9CF9-EE8095B4DFD8}" dt="2019-12-20T19:35:51.772" v="57" actId="14100"/>
        <pc:sldMkLst>
          <pc:docMk/>
          <pc:sldMk cId="1306296544" sldId="269"/>
        </pc:sldMkLst>
        <pc:spChg chg="mod">
          <ac:chgData name="Johnson, Chad" userId="29e26967-ee32-4210-a1e6-19e5305e9c5f" providerId="ADAL" clId="{F6A358D3-6AA5-42F7-9CF9-EE8095B4DFD8}" dt="2019-12-20T19:35:51.772" v="57" actId="14100"/>
          <ac:spMkLst>
            <pc:docMk/>
            <pc:sldMk cId="1306296544" sldId="269"/>
            <ac:spMk id="5" creationId="{30B2517B-8323-422E-AC01-86C97D530876}"/>
          </ac:spMkLst>
        </pc:spChg>
        <pc:picChg chg="mod">
          <ac:chgData name="Johnson, Chad" userId="29e26967-ee32-4210-a1e6-19e5305e9c5f" providerId="ADAL" clId="{F6A358D3-6AA5-42F7-9CF9-EE8095B4DFD8}" dt="2019-12-20T19:35:31.079" v="54" actId="1076"/>
          <ac:picMkLst>
            <pc:docMk/>
            <pc:sldMk cId="1306296544" sldId="269"/>
            <ac:picMk id="6" creationId="{65BDD849-F20A-4CE4-A99A-E36920DBF301}"/>
          </ac:picMkLst>
        </pc:picChg>
      </pc:sldChg>
      <pc:sldChg chg="modSp del modAnim">
        <pc:chgData name="Johnson, Chad" userId="29e26967-ee32-4210-a1e6-19e5305e9c5f" providerId="ADAL" clId="{F6A358D3-6AA5-42F7-9CF9-EE8095B4DFD8}" dt="2019-12-20T19:35:16.705" v="51" actId="2696"/>
        <pc:sldMkLst>
          <pc:docMk/>
          <pc:sldMk cId="3752827518" sldId="271"/>
        </pc:sldMkLst>
        <pc:spChg chg="mod">
          <ac:chgData name="Johnson, Chad" userId="29e26967-ee32-4210-a1e6-19e5305e9c5f" providerId="ADAL" clId="{F6A358D3-6AA5-42F7-9CF9-EE8095B4DFD8}" dt="2019-12-20T19:35:03.580" v="50" actId="3062"/>
          <ac:spMkLst>
            <pc:docMk/>
            <pc:sldMk cId="3752827518" sldId="271"/>
            <ac:spMk id="2" creationId="{99042A33-3B56-4141-9E1E-888C6F450E7E}"/>
          </ac:spMkLst>
        </pc:spChg>
        <pc:spChg chg="mod">
          <ac:chgData name="Johnson, Chad" userId="29e26967-ee32-4210-a1e6-19e5305e9c5f" providerId="ADAL" clId="{F6A358D3-6AA5-42F7-9CF9-EE8095B4DFD8}" dt="2019-12-20T19:34:54.705" v="49" actId="27636"/>
          <ac:spMkLst>
            <pc:docMk/>
            <pc:sldMk cId="3752827518" sldId="271"/>
            <ac:spMk id="3" creationId="{FA4ED4FC-143C-40CB-867E-E4A8EF77ECE6}"/>
          </ac:spMkLst>
        </pc:spChg>
        <pc:picChg chg="mod">
          <ac:chgData name="Johnson, Chad" userId="29e26967-ee32-4210-a1e6-19e5305e9c5f" providerId="ADAL" clId="{F6A358D3-6AA5-42F7-9CF9-EE8095B4DFD8}" dt="2019-12-20T19:34:46.072" v="47" actId="1076"/>
          <ac:picMkLst>
            <pc:docMk/>
            <pc:sldMk cId="3752827518" sldId="271"/>
            <ac:picMk id="4" creationId="{B74540CC-1FA3-4DCF-8C05-30F53B20BD16}"/>
          </ac:picMkLst>
        </pc:picChg>
      </pc:sldChg>
      <pc:sldChg chg="modSp">
        <pc:chgData name="Johnson, Chad" userId="29e26967-ee32-4210-a1e6-19e5305e9c5f" providerId="ADAL" clId="{F6A358D3-6AA5-42F7-9CF9-EE8095B4DFD8}" dt="2020-01-02T17:58:28.212" v="1598" actId="1076"/>
        <pc:sldMkLst>
          <pc:docMk/>
          <pc:sldMk cId="2039406715" sldId="272"/>
        </pc:sldMkLst>
        <pc:spChg chg="mod">
          <ac:chgData name="Johnson, Chad" userId="29e26967-ee32-4210-a1e6-19e5305e9c5f" providerId="ADAL" clId="{F6A358D3-6AA5-42F7-9CF9-EE8095B4DFD8}" dt="2019-12-20T20:29:55.888" v="1342" actId="20577"/>
          <ac:spMkLst>
            <pc:docMk/>
            <pc:sldMk cId="2039406715" sldId="272"/>
            <ac:spMk id="2" creationId="{979CE856-DC78-425F-8E9A-1845EF075259}"/>
          </ac:spMkLst>
        </pc:spChg>
        <pc:spChg chg="mod">
          <ac:chgData name="Johnson, Chad" userId="29e26967-ee32-4210-a1e6-19e5305e9c5f" providerId="ADAL" clId="{F6A358D3-6AA5-42F7-9CF9-EE8095B4DFD8}" dt="2020-01-02T17:58:28.212" v="1598" actId="1076"/>
          <ac:spMkLst>
            <pc:docMk/>
            <pc:sldMk cId="2039406715" sldId="272"/>
            <ac:spMk id="3" creationId="{22EC4702-8268-48B1-B85A-29A8AE431A44}"/>
          </ac:spMkLst>
        </pc:spChg>
      </pc:sldChg>
      <pc:sldChg chg="modSp">
        <pc:chgData name="Johnson, Chad" userId="29e26967-ee32-4210-a1e6-19e5305e9c5f" providerId="ADAL" clId="{F6A358D3-6AA5-42F7-9CF9-EE8095B4DFD8}" dt="2020-01-02T17:58:39.017" v="1600" actId="1076"/>
        <pc:sldMkLst>
          <pc:docMk/>
          <pc:sldMk cId="1232548133" sldId="273"/>
        </pc:sldMkLst>
        <pc:spChg chg="mod">
          <ac:chgData name="Johnson, Chad" userId="29e26967-ee32-4210-a1e6-19e5305e9c5f" providerId="ADAL" clId="{F6A358D3-6AA5-42F7-9CF9-EE8095B4DFD8}" dt="2019-12-20T20:41:07.762" v="1395" actId="6549"/>
          <ac:spMkLst>
            <pc:docMk/>
            <pc:sldMk cId="1232548133" sldId="273"/>
            <ac:spMk id="2" creationId="{979CE856-DC78-425F-8E9A-1845EF075259}"/>
          </ac:spMkLst>
        </pc:spChg>
        <pc:spChg chg="mod">
          <ac:chgData name="Johnson, Chad" userId="29e26967-ee32-4210-a1e6-19e5305e9c5f" providerId="ADAL" clId="{F6A358D3-6AA5-42F7-9CF9-EE8095B4DFD8}" dt="2020-01-02T17:58:39.017" v="1600" actId="1076"/>
          <ac:spMkLst>
            <pc:docMk/>
            <pc:sldMk cId="1232548133" sldId="273"/>
            <ac:spMk id="3" creationId="{22EC4702-8268-48B1-B85A-29A8AE431A44}"/>
          </ac:spMkLst>
        </pc:spChg>
      </pc:sldChg>
      <pc:sldChg chg="modSp">
        <pc:chgData name="Johnson, Chad" userId="29e26967-ee32-4210-a1e6-19e5305e9c5f" providerId="ADAL" clId="{F6A358D3-6AA5-42F7-9CF9-EE8095B4DFD8}" dt="2020-01-02T17:58:51.625" v="1602" actId="14100"/>
        <pc:sldMkLst>
          <pc:docMk/>
          <pc:sldMk cId="213894824" sldId="274"/>
        </pc:sldMkLst>
        <pc:spChg chg="mod">
          <ac:chgData name="Johnson, Chad" userId="29e26967-ee32-4210-a1e6-19e5305e9c5f" providerId="ADAL" clId="{F6A358D3-6AA5-42F7-9CF9-EE8095B4DFD8}" dt="2019-12-20T20:41:36.596" v="1403" actId="3062"/>
          <ac:spMkLst>
            <pc:docMk/>
            <pc:sldMk cId="213894824" sldId="274"/>
            <ac:spMk id="2" creationId="{979CE856-DC78-425F-8E9A-1845EF075259}"/>
          </ac:spMkLst>
        </pc:spChg>
        <pc:spChg chg="mod">
          <ac:chgData name="Johnson, Chad" userId="29e26967-ee32-4210-a1e6-19e5305e9c5f" providerId="ADAL" clId="{F6A358D3-6AA5-42F7-9CF9-EE8095B4DFD8}" dt="2020-01-02T17:58:51.625" v="1602" actId="14100"/>
          <ac:spMkLst>
            <pc:docMk/>
            <pc:sldMk cId="213894824" sldId="274"/>
            <ac:spMk id="3" creationId="{22EC4702-8268-48B1-B85A-29A8AE431A44}"/>
          </ac:spMkLst>
        </pc:spChg>
      </pc:sldChg>
      <pc:sldChg chg="delSp modSp">
        <pc:chgData name="Johnson, Chad" userId="29e26967-ee32-4210-a1e6-19e5305e9c5f" providerId="ADAL" clId="{F6A358D3-6AA5-42F7-9CF9-EE8095B4DFD8}" dt="2019-12-20T20:46:54.684" v="1414" actId="1076"/>
        <pc:sldMkLst>
          <pc:docMk/>
          <pc:sldMk cId="32578778" sldId="275"/>
        </pc:sldMkLst>
        <pc:spChg chg="mod">
          <ac:chgData name="Johnson, Chad" userId="29e26967-ee32-4210-a1e6-19e5305e9c5f" providerId="ADAL" clId="{F6A358D3-6AA5-42F7-9CF9-EE8095B4DFD8}" dt="2019-12-20T20:44:53.817" v="1410" actId="3062"/>
          <ac:spMkLst>
            <pc:docMk/>
            <pc:sldMk cId="32578778" sldId="275"/>
            <ac:spMk id="2" creationId="{979CE856-DC78-425F-8E9A-1845EF075259}"/>
          </ac:spMkLst>
        </pc:spChg>
        <pc:spChg chg="del mod">
          <ac:chgData name="Johnson, Chad" userId="29e26967-ee32-4210-a1e6-19e5305e9c5f" providerId="ADAL" clId="{F6A358D3-6AA5-42F7-9CF9-EE8095B4DFD8}" dt="2019-12-20T20:46:46.095" v="1413" actId="478"/>
          <ac:spMkLst>
            <pc:docMk/>
            <pc:sldMk cId="32578778" sldId="275"/>
            <ac:spMk id="3" creationId="{22EC4702-8268-48B1-B85A-29A8AE431A44}"/>
          </ac:spMkLst>
        </pc:spChg>
        <pc:spChg chg="mod">
          <ac:chgData name="Johnson, Chad" userId="29e26967-ee32-4210-a1e6-19e5305e9c5f" providerId="ADAL" clId="{F6A358D3-6AA5-42F7-9CF9-EE8095B4DFD8}" dt="2019-12-20T20:46:54.684" v="1414" actId="1076"/>
          <ac:spMkLst>
            <pc:docMk/>
            <pc:sldMk cId="32578778" sldId="275"/>
            <ac:spMk id="4" creationId="{40E3DFF5-3CB8-42FC-A35B-381E1C5BEF39}"/>
          </ac:spMkLst>
        </pc:spChg>
        <pc:spChg chg="mod">
          <ac:chgData name="Johnson, Chad" userId="29e26967-ee32-4210-a1e6-19e5305e9c5f" providerId="ADAL" clId="{F6A358D3-6AA5-42F7-9CF9-EE8095B4DFD8}" dt="2019-12-20T20:46:54.684" v="1414" actId="1076"/>
          <ac:spMkLst>
            <pc:docMk/>
            <pc:sldMk cId="32578778" sldId="275"/>
            <ac:spMk id="5" creationId="{CE7528A3-68F2-475B-BB86-5959FF5BA93A}"/>
          </ac:spMkLst>
        </pc:spChg>
      </pc:sldChg>
      <pc:sldChg chg="modSp del">
        <pc:chgData name="Johnson, Chad" userId="29e26967-ee32-4210-a1e6-19e5305e9c5f" providerId="ADAL" clId="{F6A358D3-6AA5-42F7-9CF9-EE8095B4DFD8}" dt="2019-12-20T20:57:50.878" v="1451" actId="2696"/>
        <pc:sldMkLst>
          <pc:docMk/>
          <pc:sldMk cId="1858699808" sldId="276"/>
        </pc:sldMkLst>
        <pc:spChg chg="mod">
          <ac:chgData name="Johnson, Chad" userId="29e26967-ee32-4210-a1e6-19e5305e9c5f" providerId="ADAL" clId="{F6A358D3-6AA5-42F7-9CF9-EE8095B4DFD8}" dt="2019-12-20T20:49:01.854" v="1425" actId="3062"/>
          <ac:spMkLst>
            <pc:docMk/>
            <pc:sldMk cId="1858699808" sldId="276"/>
            <ac:spMk id="2" creationId="{79E42127-969B-40C4-BF63-9982C3ED0395}"/>
          </ac:spMkLst>
        </pc:spChg>
      </pc:sldChg>
      <pc:sldChg chg="modSp del">
        <pc:chgData name="Johnson, Chad" userId="29e26967-ee32-4210-a1e6-19e5305e9c5f" providerId="ADAL" clId="{F6A358D3-6AA5-42F7-9CF9-EE8095B4DFD8}" dt="2019-12-20T20:29:34.592" v="1318" actId="47"/>
        <pc:sldMkLst>
          <pc:docMk/>
          <pc:sldMk cId="1465834787" sldId="277"/>
        </pc:sldMkLst>
        <pc:spChg chg="mod">
          <ac:chgData name="Johnson, Chad" userId="29e26967-ee32-4210-a1e6-19e5305e9c5f" providerId="ADAL" clId="{F6A358D3-6AA5-42F7-9CF9-EE8095B4DFD8}" dt="2019-12-20T19:31:49.332" v="6" actId="27636"/>
          <ac:spMkLst>
            <pc:docMk/>
            <pc:sldMk cId="1465834787" sldId="277"/>
            <ac:spMk id="3" creationId="{22EC4702-8268-48B1-B85A-29A8AE431A44}"/>
          </ac:spMkLst>
        </pc:spChg>
      </pc:sldChg>
      <pc:sldChg chg="del">
        <pc:chgData name="Johnson, Chad" userId="29e26967-ee32-4210-a1e6-19e5305e9c5f" providerId="ADAL" clId="{F6A358D3-6AA5-42F7-9CF9-EE8095B4DFD8}" dt="2019-12-20T20:29:34.592" v="1318" actId="47"/>
        <pc:sldMkLst>
          <pc:docMk/>
          <pc:sldMk cId="139512484" sldId="278"/>
        </pc:sldMkLst>
      </pc:sldChg>
      <pc:sldChg chg="del">
        <pc:chgData name="Johnson, Chad" userId="29e26967-ee32-4210-a1e6-19e5305e9c5f" providerId="ADAL" clId="{F6A358D3-6AA5-42F7-9CF9-EE8095B4DFD8}" dt="2019-12-20T20:29:34.592" v="1318" actId="47"/>
        <pc:sldMkLst>
          <pc:docMk/>
          <pc:sldMk cId="577087293" sldId="279"/>
        </pc:sldMkLst>
      </pc:sldChg>
      <pc:sldChg chg="modSp del">
        <pc:chgData name="Johnson, Chad" userId="29e26967-ee32-4210-a1e6-19e5305e9c5f" providerId="ADAL" clId="{F6A358D3-6AA5-42F7-9CF9-EE8095B4DFD8}" dt="2019-12-20T20:29:34.592" v="1318" actId="47"/>
        <pc:sldMkLst>
          <pc:docMk/>
          <pc:sldMk cId="3498801472" sldId="280"/>
        </pc:sldMkLst>
        <pc:spChg chg="mod">
          <ac:chgData name="Johnson, Chad" userId="29e26967-ee32-4210-a1e6-19e5305e9c5f" providerId="ADAL" clId="{F6A358D3-6AA5-42F7-9CF9-EE8095B4DFD8}" dt="2019-12-20T19:31:49.341" v="7" actId="27636"/>
          <ac:spMkLst>
            <pc:docMk/>
            <pc:sldMk cId="3498801472" sldId="280"/>
            <ac:spMk id="3" creationId="{22EC4702-8268-48B1-B85A-29A8AE431A44}"/>
          </ac:spMkLst>
        </pc:spChg>
      </pc:sldChg>
      <pc:sldChg chg="del">
        <pc:chgData name="Johnson, Chad" userId="29e26967-ee32-4210-a1e6-19e5305e9c5f" providerId="ADAL" clId="{F6A358D3-6AA5-42F7-9CF9-EE8095B4DFD8}" dt="2019-12-20T20:29:34.592" v="1318" actId="47"/>
        <pc:sldMkLst>
          <pc:docMk/>
          <pc:sldMk cId="3033002734" sldId="281"/>
        </pc:sldMkLst>
      </pc:sldChg>
      <pc:sldChg chg="del">
        <pc:chgData name="Johnson, Chad" userId="29e26967-ee32-4210-a1e6-19e5305e9c5f" providerId="ADAL" clId="{F6A358D3-6AA5-42F7-9CF9-EE8095B4DFD8}" dt="2019-12-20T20:29:34.592" v="1318" actId="47"/>
        <pc:sldMkLst>
          <pc:docMk/>
          <pc:sldMk cId="2221161097" sldId="282"/>
        </pc:sldMkLst>
      </pc:sldChg>
      <pc:sldChg chg="del">
        <pc:chgData name="Johnson, Chad" userId="29e26967-ee32-4210-a1e6-19e5305e9c5f" providerId="ADAL" clId="{F6A358D3-6AA5-42F7-9CF9-EE8095B4DFD8}" dt="2019-12-20T20:29:34.592" v="1318" actId="47"/>
        <pc:sldMkLst>
          <pc:docMk/>
          <pc:sldMk cId="3339078113" sldId="283"/>
        </pc:sldMkLst>
      </pc:sldChg>
      <pc:sldChg chg="del">
        <pc:chgData name="Johnson, Chad" userId="29e26967-ee32-4210-a1e6-19e5305e9c5f" providerId="ADAL" clId="{F6A358D3-6AA5-42F7-9CF9-EE8095B4DFD8}" dt="2019-12-20T20:29:34.592" v="1318" actId="47"/>
        <pc:sldMkLst>
          <pc:docMk/>
          <pc:sldMk cId="1203657993" sldId="284"/>
        </pc:sldMkLst>
      </pc:sldChg>
      <pc:sldChg chg="del">
        <pc:chgData name="Johnson, Chad" userId="29e26967-ee32-4210-a1e6-19e5305e9c5f" providerId="ADAL" clId="{F6A358D3-6AA5-42F7-9CF9-EE8095B4DFD8}" dt="2019-12-20T20:29:34.592" v="1318" actId="47"/>
        <pc:sldMkLst>
          <pc:docMk/>
          <pc:sldMk cId="1543936444" sldId="285"/>
        </pc:sldMkLst>
      </pc:sldChg>
      <pc:sldChg chg="modSp del">
        <pc:chgData name="Johnson, Chad" userId="29e26967-ee32-4210-a1e6-19e5305e9c5f" providerId="ADAL" clId="{F6A358D3-6AA5-42F7-9CF9-EE8095B4DFD8}" dt="2019-12-20T20:29:34.592" v="1318" actId="47"/>
        <pc:sldMkLst>
          <pc:docMk/>
          <pc:sldMk cId="2057820808" sldId="286"/>
        </pc:sldMkLst>
        <pc:spChg chg="mod">
          <ac:chgData name="Johnson, Chad" userId="29e26967-ee32-4210-a1e6-19e5305e9c5f" providerId="ADAL" clId="{F6A358D3-6AA5-42F7-9CF9-EE8095B4DFD8}" dt="2019-12-20T19:31:49.354" v="8" actId="27636"/>
          <ac:spMkLst>
            <pc:docMk/>
            <pc:sldMk cId="2057820808" sldId="286"/>
            <ac:spMk id="3" creationId="{30D90787-290E-4C35-88B9-26D2CF4720B6}"/>
          </ac:spMkLst>
        </pc:spChg>
      </pc:sldChg>
      <pc:sldChg chg="modSp del">
        <pc:chgData name="Johnson, Chad" userId="29e26967-ee32-4210-a1e6-19e5305e9c5f" providerId="ADAL" clId="{F6A358D3-6AA5-42F7-9CF9-EE8095B4DFD8}" dt="2019-12-20T20:29:34.592" v="1318" actId="47"/>
        <pc:sldMkLst>
          <pc:docMk/>
          <pc:sldMk cId="586064933" sldId="287"/>
        </pc:sldMkLst>
        <pc:spChg chg="mod">
          <ac:chgData name="Johnson, Chad" userId="29e26967-ee32-4210-a1e6-19e5305e9c5f" providerId="ADAL" clId="{F6A358D3-6AA5-42F7-9CF9-EE8095B4DFD8}" dt="2019-12-20T19:31:49.364" v="9" actId="27636"/>
          <ac:spMkLst>
            <pc:docMk/>
            <pc:sldMk cId="586064933" sldId="287"/>
            <ac:spMk id="3" creationId="{30D90787-290E-4C35-88B9-26D2CF4720B6}"/>
          </ac:spMkLst>
        </pc:spChg>
      </pc:sldChg>
      <pc:sldChg chg="modSp del">
        <pc:chgData name="Johnson, Chad" userId="29e26967-ee32-4210-a1e6-19e5305e9c5f" providerId="ADAL" clId="{F6A358D3-6AA5-42F7-9CF9-EE8095B4DFD8}" dt="2019-12-20T20:29:34.592" v="1318" actId="47"/>
        <pc:sldMkLst>
          <pc:docMk/>
          <pc:sldMk cId="2957797699" sldId="288"/>
        </pc:sldMkLst>
        <pc:spChg chg="mod">
          <ac:chgData name="Johnson, Chad" userId="29e26967-ee32-4210-a1e6-19e5305e9c5f" providerId="ADAL" clId="{F6A358D3-6AA5-42F7-9CF9-EE8095B4DFD8}" dt="2019-12-20T19:31:49.384" v="10" actId="27636"/>
          <ac:spMkLst>
            <pc:docMk/>
            <pc:sldMk cId="2957797699" sldId="288"/>
            <ac:spMk id="3" creationId="{30D90787-290E-4C35-88B9-26D2CF4720B6}"/>
          </ac:spMkLst>
        </pc:spChg>
      </pc:sldChg>
      <pc:sldChg chg="del">
        <pc:chgData name="Johnson, Chad" userId="29e26967-ee32-4210-a1e6-19e5305e9c5f" providerId="ADAL" clId="{F6A358D3-6AA5-42F7-9CF9-EE8095B4DFD8}" dt="2019-12-20T20:29:34.592" v="1318" actId="47"/>
        <pc:sldMkLst>
          <pc:docMk/>
          <pc:sldMk cId="3575740465" sldId="289"/>
        </pc:sldMkLst>
      </pc:sldChg>
      <pc:sldChg chg="modSp del">
        <pc:chgData name="Johnson, Chad" userId="29e26967-ee32-4210-a1e6-19e5305e9c5f" providerId="ADAL" clId="{F6A358D3-6AA5-42F7-9CF9-EE8095B4DFD8}" dt="2019-12-20T20:57:50.878" v="1451" actId="2696"/>
        <pc:sldMkLst>
          <pc:docMk/>
          <pc:sldMk cId="2989210210" sldId="290"/>
        </pc:sldMkLst>
        <pc:picChg chg="mod">
          <ac:chgData name="Johnson, Chad" userId="29e26967-ee32-4210-a1e6-19e5305e9c5f" providerId="ADAL" clId="{F6A358D3-6AA5-42F7-9CF9-EE8095B4DFD8}" dt="2019-12-20T20:47:02.442" v="1415" actId="1076"/>
          <ac:picMkLst>
            <pc:docMk/>
            <pc:sldMk cId="2989210210" sldId="290"/>
            <ac:picMk id="2" creationId="{2698DE90-C5A6-40CB-AA5B-8695EE8D32D0}"/>
          </ac:picMkLst>
        </pc:picChg>
      </pc:sldChg>
      <pc:sldChg chg="modSp del">
        <pc:chgData name="Johnson, Chad" userId="29e26967-ee32-4210-a1e6-19e5305e9c5f" providerId="ADAL" clId="{F6A358D3-6AA5-42F7-9CF9-EE8095B4DFD8}" dt="2019-12-20T20:57:50.878" v="1451" actId="2696"/>
        <pc:sldMkLst>
          <pc:docMk/>
          <pc:sldMk cId="793076157" sldId="291"/>
        </pc:sldMkLst>
        <pc:spChg chg="mod">
          <ac:chgData name="Johnson, Chad" userId="29e26967-ee32-4210-a1e6-19e5305e9c5f" providerId="ADAL" clId="{F6A358D3-6AA5-42F7-9CF9-EE8095B4DFD8}" dt="2019-12-20T20:47:22.157" v="1416" actId="3062"/>
          <ac:spMkLst>
            <pc:docMk/>
            <pc:sldMk cId="793076157" sldId="291"/>
            <ac:spMk id="4" creationId="{AA6E0522-E9B5-48A9-833F-1C6153DEB4FA}"/>
          </ac:spMkLst>
        </pc:spChg>
        <pc:spChg chg="mod">
          <ac:chgData name="Johnson, Chad" userId="29e26967-ee32-4210-a1e6-19e5305e9c5f" providerId="ADAL" clId="{F6A358D3-6AA5-42F7-9CF9-EE8095B4DFD8}" dt="2019-12-20T19:31:49.406" v="11" actId="27636"/>
          <ac:spMkLst>
            <pc:docMk/>
            <pc:sldMk cId="793076157" sldId="291"/>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1380871736" sldId="292"/>
        </pc:sldMkLst>
        <pc:spChg chg="mod">
          <ac:chgData name="Johnson, Chad" userId="29e26967-ee32-4210-a1e6-19e5305e9c5f" providerId="ADAL" clId="{F6A358D3-6AA5-42F7-9CF9-EE8095B4DFD8}" dt="2019-12-20T20:49:35.912" v="1428" actId="3062"/>
          <ac:spMkLst>
            <pc:docMk/>
            <pc:sldMk cId="1380871736" sldId="292"/>
            <ac:spMk id="4" creationId="{AA6E0522-E9B5-48A9-833F-1C6153DEB4FA}"/>
          </ac:spMkLst>
        </pc:spChg>
        <pc:spChg chg="mod">
          <ac:chgData name="Johnson, Chad" userId="29e26967-ee32-4210-a1e6-19e5305e9c5f" providerId="ADAL" clId="{F6A358D3-6AA5-42F7-9CF9-EE8095B4DFD8}" dt="2019-12-20T19:31:49.531" v="19" actId="27636"/>
          <ac:spMkLst>
            <pc:docMk/>
            <pc:sldMk cId="1380871736" sldId="292"/>
            <ac:spMk id="5" creationId="{84A7BF40-C4C8-43F3-9D6E-BA02074ADB32}"/>
          </ac:spMkLst>
        </pc:spChg>
      </pc:sldChg>
      <pc:sldChg chg="modSp del setBg">
        <pc:chgData name="Johnson, Chad" userId="29e26967-ee32-4210-a1e6-19e5305e9c5f" providerId="ADAL" clId="{F6A358D3-6AA5-42F7-9CF9-EE8095B4DFD8}" dt="2019-12-20T19:38:37.839" v="72" actId="2696"/>
        <pc:sldMkLst>
          <pc:docMk/>
          <pc:sldMk cId="3815183833" sldId="293"/>
        </pc:sldMkLst>
        <pc:spChg chg="mod">
          <ac:chgData name="Johnson, Chad" userId="29e26967-ee32-4210-a1e6-19e5305e9c5f" providerId="ADAL" clId="{F6A358D3-6AA5-42F7-9CF9-EE8095B4DFD8}" dt="2019-12-20T19:38:25.680" v="71" actId="3062"/>
          <ac:spMkLst>
            <pc:docMk/>
            <pc:sldMk cId="3815183833" sldId="293"/>
            <ac:spMk id="2" creationId="{E14A1734-6021-40AD-B89E-7302B8ED5C5C}"/>
          </ac:spMkLst>
        </pc:spChg>
        <pc:spChg chg="mod">
          <ac:chgData name="Johnson, Chad" userId="29e26967-ee32-4210-a1e6-19e5305e9c5f" providerId="ADAL" clId="{F6A358D3-6AA5-42F7-9CF9-EE8095B4DFD8}" dt="2019-12-20T19:31:49.220" v="1" actId="27636"/>
          <ac:spMkLst>
            <pc:docMk/>
            <pc:sldMk cId="3815183833" sldId="293"/>
            <ac:spMk id="3" creationId="{9FF027E0-626C-42FF-A621-EFD2857579CC}"/>
          </ac:spMkLst>
        </pc:spChg>
      </pc:sldChg>
      <pc:sldChg chg="modSp del">
        <pc:chgData name="Johnson, Chad" userId="29e26967-ee32-4210-a1e6-19e5305e9c5f" providerId="ADAL" clId="{F6A358D3-6AA5-42F7-9CF9-EE8095B4DFD8}" dt="2019-12-20T19:39:23.621" v="80" actId="2696"/>
        <pc:sldMkLst>
          <pc:docMk/>
          <pc:sldMk cId="2082089343" sldId="294"/>
        </pc:sldMkLst>
        <pc:spChg chg="mod">
          <ac:chgData name="Johnson, Chad" userId="29e26967-ee32-4210-a1e6-19e5305e9c5f" providerId="ADAL" clId="{F6A358D3-6AA5-42F7-9CF9-EE8095B4DFD8}" dt="2019-12-20T19:39:00.237" v="79" actId="6549"/>
          <ac:spMkLst>
            <pc:docMk/>
            <pc:sldMk cId="2082089343" sldId="294"/>
            <ac:spMk id="2" creationId="{E14A1734-6021-40AD-B89E-7302B8ED5C5C}"/>
          </ac:spMkLst>
        </pc:spChg>
      </pc:sldChg>
      <pc:sldChg chg="modSp del">
        <pc:chgData name="Johnson, Chad" userId="29e26967-ee32-4210-a1e6-19e5305e9c5f" providerId="ADAL" clId="{F6A358D3-6AA5-42F7-9CF9-EE8095B4DFD8}" dt="2019-12-20T20:57:50.878" v="1451" actId="2696"/>
        <pc:sldMkLst>
          <pc:docMk/>
          <pc:sldMk cId="3577795835" sldId="295"/>
        </pc:sldMkLst>
        <pc:spChg chg="mod">
          <ac:chgData name="Johnson, Chad" userId="29e26967-ee32-4210-a1e6-19e5305e9c5f" providerId="ADAL" clId="{F6A358D3-6AA5-42F7-9CF9-EE8095B4DFD8}" dt="2019-12-20T20:49:29.725" v="1427" actId="3062"/>
          <ac:spMkLst>
            <pc:docMk/>
            <pc:sldMk cId="3577795835" sldId="295"/>
            <ac:spMk id="4" creationId="{AA6E0522-E9B5-48A9-833F-1C6153DEB4FA}"/>
          </ac:spMkLst>
        </pc:spChg>
        <pc:spChg chg="mod">
          <ac:chgData name="Johnson, Chad" userId="29e26967-ee32-4210-a1e6-19e5305e9c5f" providerId="ADAL" clId="{F6A358D3-6AA5-42F7-9CF9-EE8095B4DFD8}" dt="2019-12-20T19:31:49.522" v="18" actId="27636"/>
          <ac:spMkLst>
            <pc:docMk/>
            <pc:sldMk cId="3577795835" sldId="295"/>
            <ac:spMk id="6" creationId="{DA09ED30-383A-4E51-90F6-F36A53FBF2DF}"/>
          </ac:spMkLst>
        </pc:spChg>
      </pc:sldChg>
      <pc:sldChg chg="modSp del">
        <pc:chgData name="Johnson, Chad" userId="29e26967-ee32-4210-a1e6-19e5305e9c5f" providerId="ADAL" clId="{F6A358D3-6AA5-42F7-9CF9-EE8095B4DFD8}" dt="2019-12-20T20:57:50.878" v="1451" actId="2696"/>
        <pc:sldMkLst>
          <pc:docMk/>
          <pc:sldMk cId="2320367529" sldId="296"/>
        </pc:sldMkLst>
        <pc:spChg chg="mod">
          <ac:chgData name="Johnson, Chad" userId="29e26967-ee32-4210-a1e6-19e5305e9c5f" providerId="ADAL" clId="{F6A358D3-6AA5-42F7-9CF9-EE8095B4DFD8}" dt="2019-12-20T20:47:59.323" v="1418" actId="3062"/>
          <ac:spMkLst>
            <pc:docMk/>
            <pc:sldMk cId="2320367529" sldId="296"/>
            <ac:spMk id="4" creationId="{AA6E0522-E9B5-48A9-833F-1C6153DEB4FA}"/>
          </ac:spMkLst>
        </pc:spChg>
        <pc:spChg chg="mod">
          <ac:chgData name="Johnson, Chad" userId="29e26967-ee32-4210-a1e6-19e5305e9c5f" providerId="ADAL" clId="{F6A358D3-6AA5-42F7-9CF9-EE8095B4DFD8}" dt="2019-12-20T19:31:49.435" v="13" actId="27636"/>
          <ac:spMkLst>
            <pc:docMk/>
            <pc:sldMk cId="2320367529" sldId="296"/>
            <ac:spMk id="5" creationId="{84A7BF40-C4C8-43F3-9D6E-BA02074ADB32}"/>
          </ac:spMkLst>
        </pc:spChg>
      </pc:sldChg>
      <pc:sldChg chg="modSp del">
        <pc:chgData name="Johnson, Chad" userId="29e26967-ee32-4210-a1e6-19e5305e9c5f" providerId="ADAL" clId="{F6A358D3-6AA5-42F7-9CF9-EE8095B4DFD8}" dt="2019-12-20T20:57:50.878" v="1451" actId="2696"/>
        <pc:sldMkLst>
          <pc:docMk/>
          <pc:sldMk cId="3399281620" sldId="297"/>
        </pc:sldMkLst>
        <pc:spChg chg="mod">
          <ac:chgData name="Johnson, Chad" userId="29e26967-ee32-4210-a1e6-19e5305e9c5f" providerId="ADAL" clId="{F6A358D3-6AA5-42F7-9CF9-EE8095B4DFD8}" dt="2019-12-20T20:49:12.219" v="1426" actId="3062"/>
          <ac:spMkLst>
            <pc:docMk/>
            <pc:sldMk cId="3399281620" sldId="297"/>
            <ac:spMk id="2" creationId="{79E42127-969B-40C4-BF63-9982C3ED0395}"/>
          </ac:spMkLst>
        </pc:spChg>
      </pc:sldChg>
      <pc:sldChg chg="modSp del">
        <pc:chgData name="Johnson, Chad" userId="29e26967-ee32-4210-a1e6-19e5305e9c5f" providerId="ADAL" clId="{F6A358D3-6AA5-42F7-9CF9-EE8095B4DFD8}" dt="2019-12-20T20:53:47.438" v="1449" actId="2696"/>
        <pc:sldMkLst>
          <pc:docMk/>
          <pc:sldMk cId="3311975861" sldId="298"/>
        </pc:sldMkLst>
        <pc:spChg chg="mod">
          <ac:chgData name="Johnson, Chad" userId="29e26967-ee32-4210-a1e6-19e5305e9c5f" providerId="ADAL" clId="{F6A358D3-6AA5-42F7-9CF9-EE8095B4DFD8}" dt="2019-12-20T20:50:11.191" v="1434" actId="3062"/>
          <ac:spMkLst>
            <pc:docMk/>
            <pc:sldMk cId="3311975861" sldId="298"/>
            <ac:spMk id="4" creationId="{AA6E0522-E9B5-48A9-833F-1C6153DEB4FA}"/>
          </ac:spMkLst>
        </pc:spChg>
        <pc:spChg chg="mod">
          <ac:chgData name="Johnson, Chad" userId="29e26967-ee32-4210-a1e6-19e5305e9c5f" providerId="ADAL" clId="{F6A358D3-6AA5-42F7-9CF9-EE8095B4DFD8}" dt="2019-12-20T19:31:49.595" v="23" actId="27636"/>
          <ac:spMkLst>
            <pc:docMk/>
            <pc:sldMk cId="3311975861" sldId="298"/>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2839199843" sldId="299"/>
        </pc:sldMkLst>
        <pc:spChg chg="mod">
          <ac:chgData name="Johnson, Chad" userId="29e26967-ee32-4210-a1e6-19e5305e9c5f" providerId="ADAL" clId="{F6A358D3-6AA5-42F7-9CF9-EE8095B4DFD8}" dt="2019-12-20T20:49:42.427" v="1429" actId="3062"/>
          <ac:spMkLst>
            <pc:docMk/>
            <pc:sldMk cId="2839199843" sldId="299"/>
            <ac:spMk id="4" creationId="{AA6E0522-E9B5-48A9-833F-1C6153DEB4FA}"/>
          </ac:spMkLst>
        </pc:spChg>
        <pc:spChg chg="mod">
          <ac:chgData name="Johnson, Chad" userId="29e26967-ee32-4210-a1e6-19e5305e9c5f" providerId="ADAL" clId="{F6A358D3-6AA5-42F7-9CF9-EE8095B4DFD8}" dt="2019-12-20T19:31:49.554" v="20" actId="27636"/>
          <ac:spMkLst>
            <pc:docMk/>
            <pc:sldMk cId="2839199843" sldId="299"/>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1392138276" sldId="300"/>
        </pc:sldMkLst>
        <pc:spChg chg="mod">
          <ac:chgData name="Johnson, Chad" userId="29e26967-ee32-4210-a1e6-19e5305e9c5f" providerId="ADAL" clId="{F6A358D3-6AA5-42F7-9CF9-EE8095B4DFD8}" dt="2019-12-20T20:49:48.169" v="1430" actId="3062"/>
          <ac:spMkLst>
            <pc:docMk/>
            <pc:sldMk cId="1392138276" sldId="300"/>
            <ac:spMk id="4" creationId="{AA6E0522-E9B5-48A9-833F-1C6153DEB4FA}"/>
          </ac:spMkLst>
        </pc:spChg>
      </pc:sldChg>
      <pc:sldChg chg="modSp del">
        <pc:chgData name="Johnson, Chad" userId="29e26967-ee32-4210-a1e6-19e5305e9c5f" providerId="ADAL" clId="{F6A358D3-6AA5-42F7-9CF9-EE8095B4DFD8}" dt="2019-12-20T20:53:47.438" v="1449" actId="2696"/>
        <pc:sldMkLst>
          <pc:docMk/>
          <pc:sldMk cId="1863785125" sldId="301"/>
        </pc:sldMkLst>
        <pc:spChg chg="mod">
          <ac:chgData name="Johnson, Chad" userId="29e26967-ee32-4210-a1e6-19e5305e9c5f" providerId="ADAL" clId="{F6A358D3-6AA5-42F7-9CF9-EE8095B4DFD8}" dt="2019-12-20T20:49:54.459" v="1431" actId="3062"/>
          <ac:spMkLst>
            <pc:docMk/>
            <pc:sldMk cId="1863785125" sldId="301"/>
            <ac:spMk id="4" creationId="{AA6E0522-E9B5-48A9-833F-1C6153DEB4FA}"/>
          </ac:spMkLst>
        </pc:spChg>
        <pc:spChg chg="mod">
          <ac:chgData name="Johnson, Chad" userId="29e26967-ee32-4210-a1e6-19e5305e9c5f" providerId="ADAL" clId="{F6A358D3-6AA5-42F7-9CF9-EE8095B4DFD8}" dt="2019-12-20T19:31:49.567" v="21" actId="27636"/>
          <ac:spMkLst>
            <pc:docMk/>
            <pc:sldMk cId="1863785125" sldId="301"/>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448561007" sldId="302"/>
        </pc:sldMkLst>
        <pc:spChg chg="mod">
          <ac:chgData name="Johnson, Chad" userId="29e26967-ee32-4210-a1e6-19e5305e9c5f" providerId="ADAL" clId="{F6A358D3-6AA5-42F7-9CF9-EE8095B4DFD8}" dt="2019-12-20T20:50:00.163" v="1432" actId="3062"/>
          <ac:spMkLst>
            <pc:docMk/>
            <pc:sldMk cId="448561007" sldId="302"/>
            <ac:spMk id="4" creationId="{AA6E0522-E9B5-48A9-833F-1C6153DEB4FA}"/>
          </ac:spMkLst>
        </pc:spChg>
      </pc:sldChg>
      <pc:sldChg chg="modSp del">
        <pc:chgData name="Johnson, Chad" userId="29e26967-ee32-4210-a1e6-19e5305e9c5f" providerId="ADAL" clId="{F6A358D3-6AA5-42F7-9CF9-EE8095B4DFD8}" dt="2019-12-20T20:53:47.438" v="1449" actId="2696"/>
        <pc:sldMkLst>
          <pc:docMk/>
          <pc:sldMk cId="723949380" sldId="303"/>
        </pc:sldMkLst>
        <pc:spChg chg="mod">
          <ac:chgData name="Johnson, Chad" userId="29e26967-ee32-4210-a1e6-19e5305e9c5f" providerId="ADAL" clId="{F6A358D3-6AA5-42F7-9CF9-EE8095B4DFD8}" dt="2019-12-20T20:50:05.903" v="1433" actId="3062"/>
          <ac:spMkLst>
            <pc:docMk/>
            <pc:sldMk cId="723949380" sldId="303"/>
            <ac:spMk id="4" creationId="{AA6E0522-E9B5-48A9-833F-1C6153DEB4FA}"/>
          </ac:spMkLst>
        </pc:spChg>
        <pc:spChg chg="mod">
          <ac:chgData name="Johnson, Chad" userId="29e26967-ee32-4210-a1e6-19e5305e9c5f" providerId="ADAL" clId="{F6A358D3-6AA5-42F7-9CF9-EE8095B4DFD8}" dt="2019-12-20T19:31:49.578" v="22" actId="27636"/>
          <ac:spMkLst>
            <pc:docMk/>
            <pc:sldMk cId="723949380" sldId="303"/>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2114233391" sldId="304"/>
        </pc:sldMkLst>
        <pc:spChg chg="mod">
          <ac:chgData name="Johnson, Chad" userId="29e26967-ee32-4210-a1e6-19e5305e9c5f" providerId="ADAL" clId="{F6A358D3-6AA5-42F7-9CF9-EE8095B4DFD8}" dt="2019-12-20T20:50:35.668" v="1439" actId="3062"/>
          <ac:spMkLst>
            <pc:docMk/>
            <pc:sldMk cId="2114233391" sldId="304"/>
            <ac:spMk id="4" creationId="{AA6E0522-E9B5-48A9-833F-1C6153DEB4FA}"/>
          </ac:spMkLst>
        </pc:spChg>
        <pc:spChg chg="mod">
          <ac:chgData name="Johnson, Chad" userId="29e26967-ee32-4210-a1e6-19e5305e9c5f" providerId="ADAL" clId="{F6A358D3-6AA5-42F7-9CF9-EE8095B4DFD8}" dt="2019-12-20T19:31:49.651" v="27" actId="27636"/>
          <ac:spMkLst>
            <pc:docMk/>
            <pc:sldMk cId="2114233391" sldId="304"/>
            <ac:spMk id="5" creationId="{84A7BF40-C4C8-43F3-9D6E-BA02074ADB32}"/>
          </ac:spMkLst>
        </pc:spChg>
      </pc:sldChg>
      <pc:sldChg chg="modSp del">
        <pc:chgData name="Johnson, Chad" userId="29e26967-ee32-4210-a1e6-19e5305e9c5f" providerId="ADAL" clId="{F6A358D3-6AA5-42F7-9CF9-EE8095B4DFD8}" dt="2019-12-20T20:57:50.878" v="1451" actId="2696"/>
        <pc:sldMkLst>
          <pc:docMk/>
          <pc:sldMk cId="3051578628" sldId="305"/>
        </pc:sldMkLst>
        <pc:spChg chg="mod">
          <ac:chgData name="Johnson, Chad" userId="29e26967-ee32-4210-a1e6-19e5305e9c5f" providerId="ADAL" clId="{F6A358D3-6AA5-42F7-9CF9-EE8095B4DFD8}" dt="2019-12-20T20:48:46.313" v="1424" actId="3062"/>
          <ac:spMkLst>
            <pc:docMk/>
            <pc:sldMk cId="3051578628" sldId="305"/>
            <ac:spMk id="2" creationId="{A161BC36-98CC-47E1-8330-D7641C9DB4BB}"/>
          </ac:spMkLst>
        </pc:spChg>
        <pc:spChg chg="mod">
          <ac:chgData name="Johnson, Chad" userId="29e26967-ee32-4210-a1e6-19e5305e9c5f" providerId="ADAL" clId="{F6A358D3-6AA5-42F7-9CF9-EE8095B4DFD8}" dt="2019-12-20T19:31:49.513" v="17" actId="27636"/>
          <ac:spMkLst>
            <pc:docMk/>
            <pc:sldMk cId="3051578628" sldId="305"/>
            <ac:spMk id="3" creationId="{C32D3C65-73D2-43EA-87AA-E982ED6E0E5F}"/>
          </ac:spMkLst>
        </pc:spChg>
      </pc:sldChg>
      <pc:sldChg chg="modSp del">
        <pc:chgData name="Johnson, Chad" userId="29e26967-ee32-4210-a1e6-19e5305e9c5f" providerId="ADAL" clId="{F6A358D3-6AA5-42F7-9CF9-EE8095B4DFD8}" dt="2019-12-20T20:57:50.878" v="1451" actId="2696"/>
        <pc:sldMkLst>
          <pc:docMk/>
          <pc:sldMk cId="528552289" sldId="306"/>
        </pc:sldMkLst>
        <pc:spChg chg="mod">
          <ac:chgData name="Johnson, Chad" userId="29e26967-ee32-4210-a1e6-19e5305e9c5f" providerId="ADAL" clId="{F6A358D3-6AA5-42F7-9CF9-EE8095B4DFD8}" dt="2019-12-20T20:47:48.241" v="1417" actId="3062"/>
          <ac:spMkLst>
            <pc:docMk/>
            <pc:sldMk cId="528552289" sldId="306"/>
            <ac:spMk id="2" creationId="{97FD008D-5BD0-425F-A431-9AB1C305A005}"/>
          </ac:spMkLst>
        </pc:spChg>
        <pc:spChg chg="mod">
          <ac:chgData name="Johnson, Chad" userId="29e26967-ee32-4210-a1e6-19e5305e9c5f" providerId="ADAL" clId="{F6A358D3-6AA5-42F7-9CF9-EE8095B4DFD8}" dt="2019-12-20T19:31:49.427" v="12" actId="27636"/>
          <ac:spMkLst>
            <pc:docMk/>
            <pc:sldMk cId="528552289" sldId="306"/>
            <ac:spMk id="3" creationId="{63024565-9509-4275-A0C2-50EE9AE9D73F}"/>
          </ac:spMkLst>
        </pc:spChg>
      </pc:sldChg>
      <pc:sldChg chg="modSp del">
        <pc:chgData name="Johnson, Chad" userId="29e26967-ee32-4210-a1e6-19e5305e9c5f" providerId="ADAL" clId="{F6A358D3-6AA5-42F7-9CF9-EE8095B4DFD8}" dt="2019-12-20T20:53:47.438" v="1449" actId="2696"/>
        <pc:sldMkLst>
          <pc:docMk/>
          <pc:sldMk cId="3274339155" sldId="307"/>
        </pc:sldMkLst>
        <pc:spChg chg="mod">
          <ac:chgData name="Johnson, Chad" userId="29e26967-ee32-4210-a1e6-19e5305e9c5f" providerId="ADAL" clId="{F6A358D3-6AA5-42F7-9CF9-EE8095B4DFD8}" dt="2019-12-20T20:50:16.448" v="1435" actId="3062"/>
          <ac:spMkLst>
            <pc:docMk/>
            <pc:sldMk cId="3274339155" sldId="307"/>
            <ac:spMk id="4" creationId="{AA6E0522-E9B5-48A9-833F-1C6153DEB4FA}"/>
          </ac:spMkLst>
        </pc:spChg>
        <pc:spChg chg="mod">
          <ac:chgData name="Johnson, Chad" userId="29e26967-ee32-4210-a1e6-19e5305e9c5f" providerId="ADAL" clId="{F6A358D3-6AA5-42F7-9CF9-EE8095B4DFD8}" dt="2019-12-20T19:31:49.606" v="24" actId="27636"/>
          <ac:spMkLst>
            <pc:docMk/>
            <pc:sldMk cId="3274339155" sldId="307"/>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2108051030" sldId="308"/>
        </pc:sldMkLst>
        <pc:spChg chg="mod">
          <ac:chgData name="Johnson, Chad" userId="29e26967-ee32-4210-a1e6-19e5305e9c5f" providerId="ADAL" clId="{F6A358D3-6AA5-42F7-9CF9-EE8095B4DFD8}" dt="2019-12-20T20:50:21.569" v="1436" actId="3062"/>
          <ac:spMkLst>
            <pc:docMk/>
            <pc:sldMk cId="2108051030" sldId="308"/>
            <ac:spMk id="4" creationId="{AA6E0522-E9B5-48A9-833F-1C6153DEB4FA}"/>
          </ac:spMkLst>
        </pc:spChg>
        <pc:spChg chg="mod">
          <ac:chgData name="Johnson, Chad" userId="29e26967-ee32-4210-a1e6-19e5305e9c5f" providerId="ADAL" clId="{F6A358D3-6AA5-42F7-9CF9-EE8095B4DFD8}" dt="2019-12-20T19:31:49.621" v="25" actId="27636"/>
          <ac:spMkLst>
            <pc:docMk/>
            <pc:sldMk cId="2108051030" sldId="308"/>
            <ac:spMk id="5" creationId="{84A7BF40-C4C8-43F3-9D6E-BA02074ADB32}"/>
          </ac:spMkLst>
        </pc:spChg>
      </pc:sldChg>
      <pc:sldChg chg="modSp del">
        <pc:chgData name="Johnson, Chad" userId="29e26967-ee32-4210-a1e6-19e5305e9c5f" providerId="ADAL" clId="{F6A358D3-6AA5-42F7-9CF9-EE8095B4DFD8}" dt="2019-12-20T20:53:47.438" v="1449" actId="2696"/>
        <pc:sldMkLst>
          <pc:docMk/>
          <pc:sldMk cId="820788612" sldId="309"/>
        </pc:sldMkLst>
        <pc:spChg chg="mod">
          <ac:chgData name="Johnson, Chad" userId="29e26967-ee32-4210-a1e6-19e5305e9c5f" providerId="ADAL" clId="{F6A358D3-6AA5-42F7-9CF9-EE8095B4DFD8}" dt="2019-12-20T20:50:31.445" v="1438" actId="3062"/>
          <ac:spMkLst>
            <pc:docMk/>
            <pc:sldMk cId="820788612" sldId="309"/>
            <ac:spMk id="4" creationId="{AA6E0522-E9B5-48A9-833F-1C6153DEB4FA}"/>
          </ac:spMkLst>
        </pc:spChg>
      </pc:sldChg>
      <pc:sldChg chg="modSp del">
        <pc:chgData name="Johnson, Chad" userId="29e26967-ee32-4210-a1e6-19e5305e9c5f" providerId="ADAL" clId="{F6A358D3-6AA5-42F7-9CF9-EE8095B4DFD8}" dt="2019-12-20T20:53:47.438" v="1449" actId="2696"/>
        <pc:sldMkLst>
          <pc:docMk/>
          <pc:sldMk cId="1105069956" sldId="310"/>
        </pc:sldMkLst>
        <pc:spChg chg="mod">
          <ac:chgData name="Johnson, Chad" userId="29e26967-ee32-4210-a1e6-19e5305e9c5f" providerId="ADAL" clId="{F6A358D3-6AA5-42F7-9CF9-EE8095B4DFD8}" dt="2019-12-20T20:50:26.925" v="1437" actId="3062"/>
          <ac:spMkLst>
            <pc:docMk/>
            <pc:sldMk cId="1105069956" sldId="310"/>
            <ac:spMk id="4" creationId="{AA6E0522-E9B5-48A9-833F-1C6153DEB4FA}"/>
          </ac:spMkLst>
        </pc:spChg>
        <pc:spChg chg="mod">
          <ac:chgData name="Johnson, Chad" userId="29e26967-ee32-4210-a1e6-19e5305e9c5f" providerId="ADAL" clId="{F6A358D3-6AA5-42F7-9CF9-EE8095B4DFD8}" dt="2019-12-20T19:31:49.634" v="26" actId="27636"/>
          <ac:spMkLst>
            <pc:docMk/>
            <pc:sldMk cId="1105069956" sldId="310"/>
            <ac:spMk id="5" creationId="{84A7BF40-C4C8-43F3-9D6E-BA02074ADB32}"/>
          </ac:spMkLst>
        </pc:spChg>
      </pc:sldChg>
      <pc:sldChg chg="modSp">
        <pc:chgData name="Johnson, Chad" userId="29e26967-ee32-4210-a1e6-19e5305e9c5f" providerId="ADAL" clId="{F6A358D3-6AA5-42F7-9CF9-EE8095B4DFD8}" dt="2020-01-02T18:03:12.738" v="1656" actId="20577"/>
        <pc:sldMkLst>
          <pc:docMk/>
          <pc:sldMk cId="1607927026" sldId="311"/>
        </pc:sldMkLst>
        <pc:spChg chg="mod">
          <ac:chgData name="Johnson, Chad" userId="29e26967-ee32-4210-a1e6-19e5305e9c5f" providerId="ADAL" clId="{F6A358D3-6AA5-42F7-9CF9-EE8095B4DFD8}" dt="2020-01-02T18:02:44.513" v="1643" actId="14100"/>
          <ac:spMkLst>
            <pc:docMk/>
            <pc:sldMk cId="1607927026" sldId="311"/>
            <ac:spMk id="2" creationId="{D82B3A78-2BAA-4F3A-A93C-3F893180183D}"/>
          </ac:spMkLst>
        </pc:spChg>
        <pc:spChg chg="mod">
          <ac:chgData name="Johnson, Chad" userId="29e26967-ee32-4210-a1e6-19e5305e9c5f" providerId="ADAL" clId="{F6A358D3-6AA5-42F7-9CF9-EE8095B4DFD8}" dt="2020-01-02T18:03:12.738" v="1656" actId="20577"/>
          <ac:spMkLst>
            <pc:docMk/>
            <pc:sldMk cId="1607927026" sldId="311"/>
            <ac:spMk id="3" creationId="{671E4D23-EC62-43A6-B5D9-54CDA17CAB64}"/>
          </ac:spMkLst>
        </pc:spChg>
      </pc:sldChg>
      <pc:sldChg chg="modSp">
        <pc:chgData name="Johnson, Chad" userId="29e26967-ee32-4210-a1e6-19e5305e9c5f" providerId="ADAL" clId="{F6A358D3-6AA5-42F7-9CF9-EE8095B4DFD8}" dt="2019-12-20T21:01:40.629" v="1467" actId="1076"/>
        <pc:sldMkLst>
          <pc:docMk/>
          <pc:sldMk cId="233518590" sldId="312"/>
        </pc:sldMkLst>
        <pc:spChg chg="mod">
          <ac:chgData name="Johnson, Chad" userId="29e26967-ee32-4210-a1e6-19e5305e9c5f" providerId="ADAL" clId="{F6A358D3-6AA5-42F7-9CF9-EE8095B4DFD8}" dt="2019-12-20T21:01:29.215" v="1466" actId="3062"/>
          <ac:spMkLst>
            <pc:docMk/>
            <pc:sldMk cId="233518590" sldId="312"/>
            <ac:spMk id="2" creationId="{D82B3A78-2BAA-4F3A-A93C-3F893180183D}"/>
          </ac:spMkLst>
        </pc:spChg>
        <pc:picChg chg="mod">
          <ac:chgData name="Johnson, Chad" userId="29e26967-ee32-4210-a1e6-19e5305e9c5f" providerId="ADAL" clId="{F6A358D3-6AA5-42F7-9CF9-EE8095B4DFD8}" dt="2019-12-20T21:01:40.629" v="1467" actId="1076"/>
          <ac:picMkLst>
            <pc:docMk/>
            <pc:sldMk cId="233518590" sldId="312"/>
            <ac:picMk id="11" creationId="{FA162C60-4996-444C-B2C6-63757B793F7B}"/>
          </ac:picMkLst>
        </pc:picChg>
        <pc:picChg chg="mod">
          <ac:chgData name="Johnson, Chad" userId="29e26967-ee32-4210-a1e6-19e5305e9c5f" providerId="ADAL" clId="{F6A358D3-6AA5-42F7-9CF9-EE8095B4DFD8}" dt="2019-12-20T21:01:40.629" v="1467" actId="1076"/>
          <ac:picMkLst>
            <pc:docMk/>
            <pc:sldMk cId="233518590" sldId="312"/>
            <ac:picMk id="12" creationId="{FE507F91-52CC-4F7D-8A5D-3865A68911A8}"/>
          </ac:picMkLst>
        </pc:picChg>
      </pc:sldChg>
      <pc:sldChg chg="modSp">
        <pc:chgData name="Johnson, Chad" userId="29e26967-ee32-4210-a1e6-19e5305e9c5f" providerId="ADAL" clId="{F6A358D3-6AA5-42F7-9CF9-EE8095B4DFD8}" dt="2020-01-02T18:02:21.185" v="1639" actId="255"/>
        <pc:sldMkLst>
          <pc:docMk/>
          <pc:sldMk cId="997016174" sldId="313"/>
        </pc:sldMkLst>
        <pc:spChg chg="mod">
          <ac:chgData name="Johnson, Chad" userId="29e26967-ee32-4210-a1e6-19e5305e9c5f" providerId="ADAL" clId="{F6A358D3-6AA5-42F7-9CF9-EE8095B4DFD8}" dt="2020-01-02T18:02:12.687" v="1637" actId="14100"/>
          <ac:spMkLst>
            <pc:docMk/>
            <pc:sldMk cId="997016174" sldId="313"/>
            <ac:spMk id="2" creationId="{D82B3A78-2BAA-4F3A-A93C-3F893180183D}"/>
          </ac:spMkLst>
        </pc:spChg>
        <pc:spChg chg="mod">
          <ac:chgData name="Johnson, Chad" userId="29e26967-ee32-4210-a1e6-19e5305e9c5f" providerId="ADAL" clId="{F6A358D3-6AA5-42F7-9CF9-EE8095B4DFD8}" dt="2020-01-02T18:02:21.185" v="1639" actId="255"/>
          <ac:spMkLst>
            <pc:docMk/>
            <pc:sldMk cId="997016174" sldId="313"/>
            <ac:spMk id="3" creationId="{671E4D23-EC62-43A6-B5D9-54CDA17CAB64}"/>
          </ac:spMkLst>
        </pc:spChg>
      </pc:sldChg>
      <pc:sldChg chg="modSp">
        <pc:chgData name="Johnson, Chad" userId="29e26967-ee32-4210-a1e6-19e5305e9c5f" providerId="ADAL" clId="{F6A358D3-6AA5-42F7-9CF9-EE8095B4DFD8}" dt="2020-01-02T17:52:43.777" v="1530" actId="27636"/>
        <pc:sldMkLst>
          <pc:docMk/>
          <pc:sldMk cId="2248210400" sldId="314"/>
        </pc:sldMkLst>
        <pc:spChg chg="mod">
          <ac:chgData name="Johnson, Chad" userId="29e26967-ee32-4210-a1e6-19e5305e9c5f" providerId="ADAL" clId="{F6A358D3-6AA5-42F7-9CF9-EE8095B4DFD8}" dt="2020-01-02T17:52:43.777" v="1530" actId="27636"/>
          <ac:spMkLst>
            <pc:docMk/>
            <pc:sldMk cId="2248210400" sldId="314"/>
            <ac:spMk id="3" creationId="{671E4D23-EC62-43A6-B5D9-54CDA17CAB64}"/>
          </ac:spMkLst>
        </pc:spChg>
      </pc:sldChg>
      <pc:sldChg chg="modSp">
        <pc:chgData name="Johnson, Chad" userId="29e26967-ee32-4210-a1e6-19e5305e9c5f" providerId="ADAL" clId="{F6A358D3-6AA5-42F7-9CF9-EE8095B4DFD8}" dt="2020-01-02T18:01:35.938" v="1633" actId="255"/>
        <pc:sldMkLst>
          <pc:docMk/>
          <pc:sldMk cId="2455669645" sldId="315"/>
        </pc:sldMkLst>
        <pc:spChg chg="mod">
          <ac:chgData name="Johnson, Chad" userId="29e26967-ee32-4210-a1e6-19e5305e9c5f" providerId="ADAL" clId="{F6A358D3-6AA5-42F7-9CF9-EE8095B4DFD8}" dt="2020-01-02T18:01:27.522" v="1631" actId="14100"/>
          <ac:spMkLst>
            <pc:docMk/>
            <pc:sldMk cId="2455669645" sldId="315"/>
            <ac:spMk id="2" creationId="{D82B3A78-2BAA-4F3A-A93C-3F893180183D}"/>
          </ac:spMkLst>
        </pc:spChg>
        <pc:spChg chg="mod">
          <ac:chgData name="Johnson, Chad" userId="29e26967-ee32-4210-a1e6-19e5305e9c5f" providerId="ADAL" clId="{F6A358D3-6AA5-42F7-9CF9-EE8095B4DFD8}" dt="2020-01-02T18:01:35.938" v="1633" actId="255"/>
          <ac:spMkLst>
            <pc:docMk/>
            <pc:sldMk cId="2455669645" sldId="315"/>
            <ac:spMk id="3" creationId="{671E4D23-EC62-43A6-B5D9-54CDA17CAB64}"/>
          </ac:spMkLst>
        </pc:spChg>
      </pc:sldChg>
      <pc:sldChg chg="modSp">
        <pc:chgData name="Johnson, Chad" userId="29e26967-ee32-4210-a1e6-19e5305e9c5f" providerId="ADAL" clId="{F6A358D3-6AA5-42F7-9CF9-EE8095B4DFD8}" dt="2020-01-02T18:01:21.654" v="1630" actId="1076"/>
        <pc:sldMkLst>
          <pc:docMk/>
          <pc:sldMk cId="1172992565" sldId="316"/>
        </pc:sldMkLst>
        <pc:spChg chg="mod">
          <ac:chgData name="Johnson, Chad" userId="29e26967-ee32-4210-a1e6-19e5305e9c5f" providerId="ADAL" clId="{F6A358D3-6AA5-42F7-9CF9-EE8095B4DFD8}" dt="2020-01-02T18:01:14.788" v="1628" actId="14100"/>
          <ac:spMkLst>
            <pc:docMk/>
            <pc:sldMk cId="1172992565" sldId="316"/>
            <ac:spMk id="2" creationId="{D82B3A78-2BAA-4F3A-A93C-3F893180183D}"/>
          </ac:spMkLst>
        </pc:spChg>
        <pc:spChg chg="mod">
          <ac:chgData name="Johnson, Chad" userId="29e26967-ee32-4210-a1e6-19e5305e9c5f" providerId="ADAL" clId="{F6A358D3-6AA5-42F7-9CF9-EE8095B4DFD8}" dt="2020-01-02T18:01:17.702" v="1629" actId="1076"/>
          <ac:spMkLst>
            <pc:docMk/>
            <pc:sldMk cId="1172992565" sldId="316"/>
            <ac:spMk id="3" creationId="{671E4D23-EC62-43A6-B5D9-54CDA17CAB64}"/>
          </ac:spMkLst>
        </pc:spChg>
        <pc:picChg chg="mod">
          <ac:chgData name="Johnson, Chad" userId="29e26967-ee32-4210-a1e6-19e5305e9c5f" providerId="ADAL" clId="{F6A358D3-6AA5-42F7-9CF9-EE8095B4DFD8}" dt="2020-01-02T18:01:21.654" v="1630" actId="1076"/>
          <ac:picMkLst>
            <pc:docMk/>
            <pc:sldMk cId="1172992565" sldId="316"/>
            <ac:picMk id="4" creationId="{5F968EB7-60D4-40AF-A117-FC36964CE526}"/>
          </ac:picMkLst>
        </pc:picChg>
      </pc:sldChg>
      <pc:sldChg chg="modSp">
        <pc:chgData name="Johnson, Chad" userId="29e26967-ee32-4210-a1e6-19e5305e9c5f" providerId="ADAL" clId="{F6A358D3-6AA5-42F7-9CF9-EE8095B4DFD8}" dt="2020-01-02T18:00:49.797" v="1615" actId="1076"/>
        <pc:sldMkLst>
          <pc:docMk/>
          <pc:sldMk cId="3362375052" sldId="317"/>
        </pc:sldMkLst>
        <pc:spChg chg="mod">
          <ac:chgData name="Johnson, Chad" userId="29e26967-ee32-4210-a1e6-19e5305e9c5f" providerId="ADAL" clId="{F6A358D3-6AA5-42F7-9CF9-EE8095B4DFD8}" dt="2020-01-02T18:00:19.421" v="1609" actId="14100"/>
          <ac:spMkLst>
            <pc:docMk/>
            <pc:sldMk cId="3362375052" sldId="317"/>
            <ac:spMk id="2" creationId="{D82B3A78-2BAA-4F3A-A93C-3F893180183D}"/>
          </ac:spMkLst>
        </pc:spChg>
        <pc:spChg chg="mod">
          <ac:chgData name="Johnson, Chad" userId="29e26967-ee32-4210-a1e6-19e5305e9c5f" providerId="ADAL" clId="{F6A358D3-6AA5-42F7-9CF9-EE8095B4DFD8}" dt="2020-01-02T18:00:33.296" v="1612" actId="1076"/>
          <ac:spMkLst>
            <pc:docMk/>
            <pc:sldMk cId="3362375052" sldId="317"/>
            <ac:spMk id="3" creationId="{671E4D23-EC62-43A6-B5D9-54CDA17CAB64}"/>
          </ac:spMkLst>
        </pc:spChg>
        <pc:picChg chg="mod">
          <ac:chgData name="Johnson, Chad" userId="29e26967-ee32-4210-a1e6-19e5305e9c5f" providerId="ADAL" clId="{F6A358D3-6AA5-42F7-9CF9-EE8095B4DFD8}" dt="2020-01-02T18:00:49.797" v="1615" actId="1076"/>
          <ac:picMkLst>
            <pc:docMk/>
            <pc:sldMk cId="3362375052" sldId="317"/>
            <ac:picMk id="5122" creationId="{EF805076-ECFD-485E-A4B7-11D61581B417}"/>
          </ac:picMkLst>
        </pc:picChg>
      </pc:sldChg>
      <pc:sldChg chg="delSp modSp delAnim">
        <pc:chgData name="Johnson, Chad" userId="29e26967-ee32-4210-a1e6-19e5305e9c5f" providerId="ADAL" clId="{F6A358D3-6AA5-42F7-9CF9-EE8095B4DFD8}" dt="2020-01-02T18:00:07.222" v="1607" actId="27636"/>
        <pc:sldMkLst>
          <pc:docMk/>
          <pc:sldMk cId="2748700348" sldId="318"/>
        </pc:sldMkLst>
        <pc:spChg chg="mod">
          <ac:chgData name="Johnson, Chad" userId="29e26967-ee32-4210-a1e6-19e5305e9c5f" providerId="ADAL" clId="{F6A358D3-6AA5-42F7-9CF9-EE8095B4DFD8}" dt="2020-01-02T18:00:02.929" v="1605" actId="14100"/>
          <ac:spMkLst>
            <pc:docMk/>
            <pc:sldMk cId="2748700348" sldId="318"/>
            <ac:spMk id="2" creationId="{D82B3A78-2BAA-4F3A-A93C-3F893180183D}"/>
          </ac:spMkLst>
        </pc:spChg>
        <pc:spChg chg="mod">
          <ac:chgData name="Johnson, Chad" userId="29e26967-ee32-4210-a1e6-19e5305e9c5f" providerId="ADAL" clId="{F6A358D3-6AA5-42F7-9CF9-EE8095B4DFD8}" dt="2020-01-02T18:00:07.222" v="1607" actId="27636"/>
          <ac:spMkLst>
            <pc:docMk/>
            <pc:sldMk cId="2748700348" sldId="318"/>
            <ac:spMk id="3" creationId="{671E4D23-EC62-43A6-B5D9-54CDA17CAB64}"/>
          </ac:spMkLst>
        </pc:spChg>
        <pc:picChg chg="del mod">
          <ac:chgData name="Johnson, Chad" userId="29e26967-ee32-4210-a1e6-19e5305e9c5f" providerId="ADAL" clId="{F6A358D3-6AA5-42F7-9CF9-EE8095B4DFD8}" dt="2019-12-20T21:08:49.867" v="1510" actId="478"/>
          <ac:picMkLst>
            <pc:docMk/>
            <pc:sldMk cId="2748700348" sldId="318"/>
            <ac:picMk id="4" creationId="{1C58E02D-7016-4336-9198-362BA98921BD}"/>
          </ac:picMkLst>
        </pc:picChg>
      </pc:sldChg>
      <pc:sldChg chg="delSp modSp">
        <pc:chgData name="Johnson, Chad" userId="29e26967-ee32-4210-a1e6-19e5305e9c5f" providerId="ADAL" clId="{F6A358D3-6AA5-42F7-9CF9-EE8095B4DFD8}" dt="2020-01-02T17:59:31.783" v="1604" actId="1076"/>
        <pc:sldMkLst>
          <pc:docMk/>
          <pc:sldMk cId="4280920756" sldId="319"/>
        </pc:sldMkLst>
        <pc:spChg chg="mod">
          <ac:chgData name="Johnson, Chad" userId="29e26967-ee32-4210-a1e6-19e5305e9c5f" providerId="ADAL" clId="{F6A358D3-6AA5-42F7-9CF9-EE8095B4DFD8}" dt="2020-01-02T17:59:20.463" v="1603" actId="14100"/>
          <ac:spMkLst>
            <pc:docMk/>
            <pc:sldMk cId="4280920756" sldId="319"/>
            <ac:spMk id="2" creationId="{D82B3A78-2BAA-4F3A-A93C-3F893180183D}"/>
          </ac:spMkLst>
        </pc:spChg>
        <pc:spChg chg="mod">
          <ac:chgData name="Johnson, Chad" userId="29e26967-ee32-4210-a1e6-19e5305e9c5f" providerId="ADAL" clId="{F6A358D3-6AA5-42F7-9CF9-EE8095B4DFD8}" dt="2020-01-02T17:59:31.783" v="1604" actId="1076"/>
          <ac:spMkLst>
            <pc:docMk/>
            <pc:sldMk cId="4280920756" sldId="319"/>
            <ac:spMk id="7" creationId="{C91E8FA6-6CBD-4974-818F-5E36B4FB19BC}"/>
          </ac:spMkLst>
        </pc:spChg>
        <pc:spChg chg="mod">
          <ac:chgData name="Johnson, Chad" userId="29e26967-ee32-4210-a1e6-19e5305e9c5f" providerId="ADAL" clId="{F6A358D3-6AA5-42F7-9CF9-EE8095B4DFD8}" dt="2020-01-02T17:59:31.783" v="1604" actId="1076"/>
          <ac:spMkLst>
            <pc:docMk/>
            <pc:sldMk cId="4280920756" sldId="319"/>
            <ac:spMk id="8" creationId="{31C89DDE-A1E3-4834-A826-788F51190D8E}"/>
          </ac:spMkLst>
        </pc:spChg>
        <pc:spChg chg="mod">
          <ac:chgData name="Johnson, Chad" userId="29e26967-ee32-4210-a1e6-19e5305e9c5f" providerId="ADAL" clId="{F6A358D3-6AA5-42F7-9CF9-EE8095B4DFD8}" dt="2020-01-02T17:59:31.783" v="1604" actId="1076"/>
          <ac:spMkLst>
            <pc:docMk/>
            <pc:sldMk cId="4280920756" sldId="319"/>
            <ac:spMk id="9" creationId="{1D315171-A22E-4701-991E-39605004D450}"/>
          </ac:spMkLst>
        </pc:spChg>
        <pc:spChg chg="mod">
          <ac:chgData name="Johnson, Chad" userId="29e26967-ee32-4210-a1e6-19e5305e9c5f" providerId="ADAL" clId="{F6A358D3-6AA5-42F7-9CF9-EE8095B4DFD8}" dt="2020-01-02T17:59:31.783" v="1604" actId="1076"/>
          <ac:spMkLst>
            <pc:docMk/>
            <pc:sldMk cId="4280920756" sldId="319"/>
            <ac:spMk id="10" creationId="{82B2B3C0-E68D-4155-9E43-7D9ADBDE737C}"/>
          </ac:spMkLst>
        </pc:spChg>
        <pc:spChg chg="mod">
          <ac:chgData name="Johnson, Chad" userId="29e26967-ee32-4210-a1e6-19e5305e9c5f" providerId="ADAL" clId="{F6A358D3-6AA5-42F7-9CF9-EE8095B4DFD8}" dt="2020-01-02T17:59:31.783" v="1604" actId="1076"/>
          <ac:spMkLst>
            <pc:docMk/>
            <pc:sldMk cId="4280920756" sldId="319"/>
            <ac:spMk id="11" creationId="{352F4EC0-D173-4B53-AFEB-D8B1AC8D7D6B}"/>
          </ac:spMkLst>
        </pc:spChg>
        <pc:spChg chg="mod">
          <ac:chgData name="Johnson, Chad" userId="29e26967-ee32-4210-a1e6-19e5305e9c5f" providerId="ADAL" clId="{F6A358D3-6AA5-42F7-9CF9-EE8095B4DFD8}" dt="2020-01-02T17:59:31.783" v="1604" actId="1076"/>
          <ac:spMkLst>
            <pc:docMk/>
            <pc:sldMk cId="4280920756" sldId="319"/>
            <ac:spMk id="12" creationId="{32267921-7A35-4990-977F-1523BFE00B7E}"/>
          </ac:spMkLst>
        </pc:spChg>
        <pc:spChg chg="mod">
          <ac:chgData name="Johnson, Chad" userId="29e26967-ee32-4210-a1e6-19e5305e9c5f" providerId="ADAL" clId="{F6A358D3-6AA5-42F7-9CF9-EE8095B4DFD8}" dt="2020-01-02T17:59:31.783" v="1604" actId="1076"/>
          <ac:spMkLst>
            <pc:docMk/>
            <pc:sldMk cId="4280920756" sldId="319"/>
            <ac:spMk id="14" creationId="{76AE566E-E120-4830-8230-5E74D74D7072}"/>
          </ac:spMkLst>
        </pc:spChg>
        <pc:spChg chg="mod">
          <ac:chgData name="Johnson, Chad" userId="29e26967-ee32-4210-a1e6-19e5305e9c5f" providerId="ADAL" clId="{F6A358D3-6AA5-42F7-9CF9-EE8095B4DFD8}" dt="2020-01-02T17:59:31.783" v="1604" actId="1076"/>
          <ac:spMkLst>
            <pc:docMk/>
            <pc:sldMk cId="4280920756" sldId="319"/>
            <ac:spMk id="29" creationId="{9608A96E-CDDA-40CD-B331-25C317C016BF}"/>
          </ac:spMkLst>
        </pc:spChg>
        <pc:spChg chg="mod">
          <ac:chgData name="Johnson, Chad" userId="29e26967-ee32-4210-a1e6-19e5305e9c5f" providerId="ADAL" clId="{F6A358D3-6AA5-42F7-9CF9-EE8095B4DFD8}" dt="2020-01-02T17:59:31.783" v="1604" actId="1076"/>
          <ac:spMkLst>
            <pc:docMk/>
            <pc:sldMk cId="4280920756" sldId="319"/>
            <ac:spMk id="30" creationId="{3F1CBA36-89EA-4708-9058-62D1FEE99DE4}"/>
          </ac:spMkLst>
        </pc:spChg>
        <pc:spChg chg="mod">
          <ac:chgData name="Johnson, Chad" userId="29e26967-ee32-4210-a1e6-19e5305e9c5f" providerId="ADAL" clId="{F6A358D3-6AA5-42F7-9CF9-EE8095B4DFD8}" dt="2020-01-02T17:59:31.783" v="1604" actId="1076"/>
          <ac:spMkLst>
            <pc:docMk/>
            <pc:sldMk cId="4280920756" sldId="319"/>
            <ac:spMk id="31" creationId="{EA230E30-E456-4265-86E6-370FBC227558}"/>
          </ac:spMkLst>
        </pc:spChg>
        <pc:spChg chg="mod">
          <ac:chgData name="Johnson, Chad" userId="29e26967-ee32-4210-a1e6-19e5305e9c5f" providerId="ADAL" clId="{F6A358D3-6AA5-42F7-9CF9-EE8095B4DFD8}" dt="2020-01-02T17:59:31.783" v="1604" actId="1076"/>
          <ac:spMkLst>
            <pc:docMk/>
            <pc:sldMk cId="4280920756" sldId="319"/>
            <ac:spMk id="38" creationId="{3C19F921-FB92-46A2-9FE4-16955083E434}"/>
          </ac:spMkLst>
        </pc:spChg>
        <pc:spChg chg="del">
          <ac:chgData name="Johnson, Chad" userId="29e26967-ee32-4210-a1e6-19e5305e9c5f" providerId="ADAL" clId="{F6A358D3-6AA5-42F7-9CF9-EE8095B4DFD8}" dt="2019-12-20T21:10:13.043" v="1524" actId="478"/>
          <ac:spMkLst>
            <pc:docMk/>
            <pc:sldMk cId="4280920756" sldId="319"/>
            <ac:spMk id="39" creationId="{A831B9E5-BAAD-4A48-A2A9-229D4D9F11B7}"/>
          </ac:spMkLst>
        </pc:spChg>
        <pc:cxnChg chg="mod">
          <ac:chgData name="Johnson, Chad" userId="29e26967-ee32-4210-a1e6-19e5305e9c5f" providerId="ADAL" clId="{F6A358D3-6AA5-42F7-9CF9-EE8095B4DFD8}" dt="2020-01-02T17:59:31.783" v="1604" actId="1076"/>
          <ac:cxnSpMkLst>
            <pc:docMk/>
            <pc:sldMk cId="4280920756" sldId="319"/>
            <ac:cxnSpMk id="18" creationId="{07016569-7ADF-487C-8F8B-F031BF6113D3}"/>
          </ac:cxnSpMkLst>
        </pc:cxnChg>
        <pc:cxnChg chg="mod">
          <ac:chgData name="Johnson, Chad" userId="29e26967-ee32-4210-a1e6-19e5305e9c5f" providerId="ADAL" clId="{F6A358D3-6AA5-42F7-9CF9-EE8095B4DFD8}" dt="2020-01-02T17:59:31.783" v="1604" actId="1076"/>
          <ac:cxnSpMkLst>
            <pc:docMk/>
            <pc:sldMk cId="4280920756" sldId="319"/>
            <ac:cxnSpMk id="20" creationId="{E3054365-F90A-44FB-AC52-1A0B9C078DEA}"/>
          </ac:cxnSpMkLst>
        </pc:cxnChg>
        <pc:cxnChg chg="mod">
          <ac:chgData name="Johnson, Chad" userId="29e26967-ee32-4210-a1e6-19e5305e9c5f" providerId="ADAL" clId="{F6A358D3-6AA5-42F7-9CF9-EE8095B4DFD8}" dt="2020-01-02T17:59:31.783" v="1604" actId="1076"/>
          <ac:cxnSpMkLst>
            <pc:docMk/>
            <pc:sldMk cId="4280920756" sldId="319"/>
            <ac:cxnSpMk id="22" creationId="{F9EB46F4-CCF4-4141-A3EF-481E04985C46}"/>
          </ac:cxnSpMkLst>
        </pc:cxnChg>
        <pc:cxnChg chg="mod">
          <ac:chgData name="Johnson, Chad" userId="29e26967-ee32-4210-a1e6-19e5305e9c5f" providerId="ADAL" clId="{F6A358D3-6AA5-42F7-9CF9-EE8095B4DFD8}" dt="2020-01-02T17:59:31.783" v="1604" actId="1076"/>
          <ac:cxnSpMkLst>
            <pc:docMk/>
            <pc:sldMk cId="4280920756" sldId="319"/>
            <ac:cxnSpMk id="24" creationId="{7EC7CDC4-4DFE-4B5D-B238-4DFFEA146864}"/>
          </ac:cxnSpMkLst>
        </pc:cxnChg>
      </pc:sldChg>
      <pc:sldChg chg="modSp del">
        <pc:chgData name="Johnson, Chad" userId="29e26967-ee32-4210-a1e6-19e5305e9c5f" providerId="ADAL" clId="{F6A358D3-6AA5-42F7-9CF9-EE8095B4DFD8}" dt="2019-12-20T20:53:25.122" v="1448" actId="2696"/>
        <pc:sldMkLst>
          <pc:docMk/>
          <pc:sldMk cId="3431104670" sldId="320"/>
        </pc:sldMkLst>
        <pc:spChg chg="mod">
          <ac:chgData name="Johnson, Chad" userId="29e26967-ee32-4210-a1e6-19e5305e9c5f" providerId="ADAL" clId="{F6A358D3-6AA5-42F7-9CF9-EE8095B4DFD8}" dt="2019-12-20T20:51:38.375" v="1446" actId="3062"/>
          <ac:spMkLst>
            <pc:docMk/>
            <pc:sldMk cId="3431104670" sldId="320"/>
            <ac:spMk id="4" creationId="{AA6E0522-E9B5-48A9-833F-1C6153DEB4FA}"/>
          </ac:spMkLst>
        </pc:spChg>
      </pc:sldChg>
      <pc:sldChg chg="modSp del">
        <pc:chgData name="Johnson, Chad" userId="29e26967-ee32-4210-a1e6-19e5305e9c5f" providerId="ADAL" clId="{F6A358D3-6AA5-42F7-9CF9-EE8095B4DFD8}" dt="2019-12-20T20:53:25.122" v="1448" actId="2696"/>
        <pc:sldMkLst>
          <pc:docMk/>
          <pc:sldMk cId="85747997" sldId="321"/>
        </pc:sldMkLst>
        <pc:spChg chg="mod">
          <ac:chgData name="Johnson, Chad" userId="29e26967-ee32-4210-a1e6-19e5305e9c5f" providerId="ADAL" clId="{F6A358D3-6AA5-42F7-9CF9-EE8095B4DFD8}" dt="2019-12-20T20:50:40.932" v="1440" actId="3062"/>
          <ac:spMkLst>
            <pc:docMk/>
            <pc:sldMk cId="85747997" sldId="321"/>
            <ac:spMk id="4" creationId="{AA6E0522-E9B5-48A9-833F-1C6153DEB4FA}"/>
          </ac:spMkLst>
        </pc:spChg>
        <pc:spChg chg="mod">
          <ac:chgData name="Johnson, Chad" userId="29e26967-ee32-4210-a1e6-19e5305e9c5f" providerId="ADAL" clId="{F6A358D3-6AA5-42F7-9CF9-EE8095B4DFD8}" dt="2019-12-20T19:31:49.666" v="28" actId="27636"/>
          <ac:spMkLst>
            <pc:docMk/>
            <pc:sldMk cId="85747997" sldId="321"/>
            <ac:spMk id="5" creationId="{84A7BF40-C4C8-43F3-9D6E-BA02074ADB32}"/>
          </ac:spMkLst>
        </pc:spChg>
      </pc:sldChg>
      <pc:sldChg chg="modSp del">
        <pc:chgData name="Johnson, Chad" userId="29e26967-ee32-4210-a1e6-19e5305e9c5f" providerId="ADAL" clId="{F6A358D3-6AA5-42F7-9CF9-EE8095B4DFD8}" dt="2019-12-20T20:53:25.122" v="1448" actId="2696"/>
        <pc:sldMkLst>
          <pc:docMk/>
          <pc:sldMk cId="2562938211" sldId="322"/>
        </pc:sldMkLst>
        <pc:spChg chg="mod">
          <ac:chgData name="Johnson, Chad" userId="29e26967-ee32-4210-a1e6-19e5305e9c5f" providerId="ADAL" clId="{F6A358D3-6AA5-42F7-9CF9-EE8095B4DFD8}" dt="2019-12-20T20:51:26.246" v="1444" actId="3062"/>
          <ac:spMkLst>
            <pc:docMk/>
            <pc:sldMk cId="2562938211" sldId="322"/>
            <ac:spMk id="2" creationId="{E3A7CB13-BD1F-4BE2-AAD9-4B4BBA7BC32C}"/>
          </ac:spMkLst>
        </pc:spChg>
        <pc:spChg chg="mod">
          <ac:chgData name="Johnson, Chad" userId="29e26967-ee32-4210-a1e6-19e5305e9c5f" providerId="ADAL" clId="{F6A358D3-6AA5-42F7-9CF9-EE8095B4DFD8}" dt="2019-12-20T19:31:49.676" v="29" actId="27636"/>
          <ac:spMkLst>
            <pc:docMk/>
            <pc:sldMk cId="2562938211" sldId="322"/>
            <ac:spMk id="3" creationId="{BECFF417-5A7C-44A7-AB5E-1DD70DF4AD22}"/>
          </ac:spMkLst>
        </pc:spChg>
      </pc:sldChg>
      <pc:sldChg chg="modSp del">
        <pc:chgData name="Johnson, Chad" userId="29e26967-ee32-4210-a1e6-19e5305e9c5f" providerId="ADAL" clId="{F6A358D3-6AA5-42F7-9CF9-EE8095B4DFD8}" dt="2019-12-20T20:53:25.122" v="1448" actId="2696"/>
        <pc:sldMkLst>
          <pc:docMk/>
          <pc:sldMk cId="443136679" sldId="323"/>
        </pc:sldMkLst>
        <pc:spChg chg="mod">
          <ac:chgData name="Johnson, Chad" userId="29e26967-ee32-4210-a1e6-19e5305e9c5f" providerId="ADAL" clId="{F6A358D3-6AA5-42F7-9CF9-EE8095B4DFD8}" dt="2019-12-20T20:50:46.285" v="1441" actId="3062"/>
          <ac:spMkLst>
            <pc:docMk/>
            <pc:sldMk cId="443136679" sldId="323"/>
            <ac:spMk id="4" creationId="{AA6E0522-E9B5-48A9-833F-1C6153DEB4FA}"/>
          </ac:spMkLst>
        </pc:spChg>
      </pc:sldChg>
      <pc:sldChg chg="modSp del">
        <pc:chgData name="Johnson, Chad" userId="29e26967-ee32-4210-a1e6-19e5305e9c5f" providerId="ADAL" clId="{F6A358D3-6AA5-42F7-9CF9-EE8095B4DFD8}" dt="2019-12-20T20:53:25.122" v="1448" actId="2696"/>
        <pc:sldMkLst>
          <pc:docMk/>
          <pc:sldMk cId="2659712324" sldId="324"/>
        </pc:sldMkLst>
        <pc:spChg chg="mod">
          <ac:chgData name="Johnson, Chad" userId="29e26967-ee32-4210-a1e6-19e5305e9c5f" providerId="ADAL" clId="{F6A358D3-6AA5-42F7-9CF9-EE8095B4DFD8}" dt="2019-12-20T20:50:50.956" v="1442" actId="3062"/>
          <ac:spMkLst>
            <pc:docMk/>
            <pc:sldMk cId="2659712324" sldId="324"/>
            <ac:spMk id="4" creationId="{AA6E0522-E9B5-48A9-833F-1C6153DEB4FA}"/>
          </ac:spMkLst>
        </pc:spChg>
      </pc:sldChg>
      <pc:sldChg chg="modSp del">
        <pc:chgData name="Johnson, Chad" userId="29e26967-ee32-4210-a1e6-19e5305e9c5f" providerId="ADAL" clId="{F6A358D3-6AA5-42F7-9CF9-EE8095B4DFD8}" dt="2019-12-20T20:53:25.122" v="1448" actId="2696"/>
        <pc:sldMkLst>
          <pc:docMk/>
          <pc:sldMk cId="2689852301" sldId="325"/>
        </pc:sldMkLst>
        <pc:spChg chg="mod">
          <ac:chgData name="Johnson, Chad" userId="29e26967-ee32-4210-a1e6-19e5305e9c5f" providerId="ADAL" clId="{F6A358D3-6AA5-42F7-9CF9-EE8095B4DFD8}" dt="2019-12-20T20:51:16.271" v="1443" actId="3062"/>
          <ac:spMkLst>
            <pc:docMk/>
            <pc:sldMk cId="2689852301" sldId="325"/>
            <ac:spMk id="4" creationId="{AA6E0522-E9B5-48A9-833F-1C6153DEB4FA}"/>
          </ac:spMkLst>
        </pc:spChg>
      </pc:sldChg>
      <pc:sldChg chg="modSp del">
        <pc:chgData name="Johnson, Chad" userId="29e26967-ee32-4210-a1e6-19e5305e9c5f" providerId="ADAL" clId="{F6A358D3-6AA5-42F7-9CF9-EE8095B4DFD8}" dt="2019-12-20T20:53:25.122" v="1448" actId="2696"/>
        <pc:sldMkLst>
          <pc:docMk/>
          <pc:sldMk cId="396629477" sldId="327"/>
        </pc:sldMkLst>
        <pc:spChg chg="mod">
          <ac:chgData name="Johnson, Chad" userId="29e26967-ee32-4210-a1e6-19e5305e9c5f" providerId="ADAL" clId="{F6A358D3-6AA5-42F7-9CF9-EE8095B4DFD8}" dt="2019-12-20T20:51:33.431" v="1445" actId="3062"/>
          <ac:spMkLst>
            <pc:docMk/>
            <pc:sldMk cId="396629477" sldId="327"/>
            <ac:spMk id="2" creationId="{E3A7CB13-BD1F-4BE2-AAD9-4B4BBA7BC32C}"/>
          </ac:spMkLst>
        </pc:spChg>
        <pc:spChg chg="mod">
          <ac:chgData name="Johnson, Chad" userId="29e26967-ee32-4210-a1e6-19e5305e9c5f" providerId="ADAL" clId="{F6A358D3-6AA5-42F7-9CF9-EE8095B4DFD8}" dt="2019-12-20T19:31:49.686" v="30" actId="27636"/>
          <ac:spMkLst>
            <pc:docMk/>
            <pc:sldMk cId="396629477" sldId="327"/>
            <ac:spMk id="3" creationId="{BECFF417-5A7C-44A7-AB5E-1DD70DF4AD22}"/>
          </ac:spMkLst>
        </pc:spChg>
      </pc:sldChg>
      <pc:sldChg chg="modSp del">
        <pc:chgData name="Johnson, Chad" userId="29e26967-ee32-4210-a1e6-19e5305e9c5f" providerId="ADAL" clId="{F6A358D3-6AA5-42F7-9CF9-EE8095B4DFD8}" dt="2019-12-20T20:57:50.878" v="1451" actId="2696"/>
        <pc:sldMkLst>
          <pc:docMk/>
          <pc:sldMk cId="2636570292" sldId="328"/>
        </pc:sldMkLst>
        <pc:spChg chg="mod">
          <ac:chgData name="Johnson, Chad" userId="29e26967-ee32-4210-a1e6-19e5305e9c5f" providerId="ADAL" clId="{F6A358D3-6AA5-42F7-9CF9-EE8095B4DFD8}" dt="2019-12-20T20:48:05.912" v="1419" actId="3062"/>
          <ac:spMkLst>
            <pc:docMk/>
            <pc:sldMk cId="2636570292" sldId="328"/>
            <ac:spMk id="4" creationId="{AA6E0522-E9B5-48A9-833F-1C6153DEB4FA}"/>
          </ac:spMkLst>
        </pc:spChg>
        <pc:spChg chg="mod">
          <ac:chgData name="Johnson, Chad" userId="29e26967-ee32-4210-a1e6-19e5305e9c5f" providerId="ADAL" clId="{F6A358D3-6AA5-42F7-9CF9-EE8095B4DFD8}" dt="2019-12-20T19:31:49.447" v="14" actId="27636"/>
          <ac:spMkLst>
            <pc:docMk/>
            <pc:sldMk cId="2636570292" sldId="328"/>
            <ac:spMk id="5" creationId="{84A7BF40-C4C8-43F3-9D6E-BA02074ADB32}"/>
          </ac:spMkLst>
        </pc:spChg>
      </pc:sldChg>
      <pc:sldChg chg="modSp del">
        <pc:chgData name="Johnson, Chad" userId="29e26967-ee32-4210-a1e6-19e5305e9c5f" providerId="ADAL" clId="{F6A358D3-6AA5-42F7-9CF9-EE8095B4DFD8}" dt="2019-12-20T20:54:11.630" v="1450" actId="2696"/>
        <pc:sldMkLst>
          <pc:docMk/>
          <pc:sldMk cId="3130313691" sldId="329"/>
        </pc:sldMkLst>
        <pc:spChg chg="mod">
          <ac:chgData name="Johnson, Chad" userId="29e26967-ee32-4210-a1e6-19e5305e9c5f" providerId="ADAL" clId="{F6A358D3-6AA5-42F7-9CF9-EE8095B4DFD8}" dt="2019-12-20T20:48:27.791" v="1422" actId="3062"/>
          <ac:spMkLst>
            <pc:docMk/>
            <pc:sldMk cId="3130313691" sldId="329"/>
            <ac:spMk id="2" creationId="{ABE8B4F1-58DC-43C5-B984-C428F261499C}"/>
          </ac:spMkLst>
        </pc:spChg>
      </pc:sldChg>
      <pc:sldChg chg="modSp del">
        <pc:chgData name="Johnson, Chad" userId="29e26967-ee32-4210-a1e6-19e5305e9c5f" providerId="ADAL" clId="{F6A358D3-6AA5-42F7-9CF9-EE8095B4DFD8}" dt="2019-12-20T20:54:11.630" v="1450" actId="2696"/>
        <pc:sldMkLst>
          <pc:docMk/>
          <pc:sldMk cId="3498529319" sldId="330"/>
        </pc:sldMkLst>
        <pc:spChg chg="mod">
          <ac:chgData name="Johnson, Chad" userId="29e26967-ee32-4210-a1e6-19e5305e9c5f" providerId="ADAL" clId="{F6A358D3-6AA5-42F7-9CF9-EE8095B4DFD8}" dt="2019-12-20T20:48:21.856" v="1421" actId="3062"/>
          <ac:spMkLst>
            <pc:docMk/>
            <pc:sldMk cId="3498529319" sldId="330"/>
            <ac:spMk id="2" creationId="{F4B64DB1-8E84-46D9-82BD-EECA91710590}"/>
          </ac:spMkLst>
        </pc:spChg>
      </pc:sldChg>
      <pc:sldChg chg="modSp del">
        <pc:chgData name="Johnson, Chad" userId="29e26967-ee32-4210-a1e6-19e5305e9c5f" providerId="ADAL" clId="{F6A358D3-6AA5-42F7-9CF9-EE8095B4DFD8}" dt="2019-12-20T20:57:50.878" v="1451" actId="2696"/>
        <pc:sldMkLst>
          <pc:docMk/>
          <pc:sldMk cId="2208461436" sldId="331"/>
        </pc:sldMkLst>
        <pc:spChg chg="mod">
          <ac:chgData name="Johnson, Chad" userId="29e26967-ee32-4210-a1e6-19e5305e9c5f" providerId="ADAL" clId="{F6A358D3-6AA5-42F7-9CF9-EE8095B4DFD8}" dt="2019-12-20T20:48:13.333" v="1420" actId="3062"/>
          <ac:spMkLst>
            <pc:docMk/>
            <pc:sldMk cId="2208461436" sldId="331"/>
            <ac:spMk id="4" creationId="{AA6E0522-E9B5-48A9-833F-1C6153DEB4FA}"/>
          </ac:spMkLst>
        </pc:spChg>
        <pc:spChg chg="mod">
          <ac:chgData name="Johnson, Chad" userId="29e26967-ee32-4210-a1e6-19e5305e9c5f" providerId="ADAL" clId="{F6A358D3-6AA5-42F7-9CF9-EE8095B4DFD8}" dt="2019-12-20T19:31:49.476" v="15" actId="27636"/>
          <ac:spMkLst>
            <pc:docMk/>
            <pc:sldMk cId="2208461436" sldId="331"/>
            <ac:spMk id="5" creationId="{84A7BF40-C4C8-43F3-9D6E-BA02074ADB32}"/>
          </ac:spMkLst>
        </pc:spChg>
      </pc:sldChg>
      <pc:sldChg chg="modSp del">
        <pc:chgData name="Johnson, Chad" userId="29e26967-ee32-4210-a1e6-19e5305e9c5f" providerId="ADAL" clId="{F6A358D3-6AA5-42F7-9CF9-EE8095B4DFD8}" dt="2019-12-20T20:54:11.630" v="1450" actId="2696"/>
        <pc:sldMkLst>
          <pc:docMk/>
          <pc:sldMk cId="2679159863" sldId="332"/>
        </pc:sldMkLst>
        <pc:spChg chg="mod">
          <ac:chgData name="Johnson, Chad" userId="29e26967-ee32-4210-a1e6-19e5305e9c5f" providerId="ADAL" clId="{F6A358D3-6AA5-42F7-9CF9-EE8095B4DFD8}" dt="2019-12-20T20:48:33.596" v="1423" actId="3062"/>
          <ac:spMkLst>
            <pc:docMk/>
            <pc:sldMk cId="2679159863" sldId="332"/>
            <ac:spMk id="2" creationId="{097C92CB-1632-4872-A3FE-6867998C5BC7}"/>
          </ac:spMkLst>
        </pc:spChg>
        <pc:spChg chg="mod">
          <ac:chgData name="Johnson, Chad" userId="29e26967-ee32-4210-a1e6-19e5305e9c5f" providerId="ADAL" clId="{F6A358D3-6AA5-42F7-9CF9-EE8095B4DFD8}" dt="2019-12-20T19:31:49.498" v="16" actId="27636"/>
          <ac:spMkLst>
            <pc:docMk/>
            <pc:sldMk cId="2679159863" sldId="332"/>
            <ac:spMk id="3" creationId="{7C7DA47C-5170-44C9-94FD-095E28D89AC9}"/>
          </ac:spMkLst>
        </pc:spChg>
      </pc:sldChg>
      <pc:sldChg chg="del">
        <pc:chgData name="Johnson, Chad" userId="29e26967-ee32-4210-a1e6-19e5305e9c5f" providerId="ADAL" clId="{F6A358D3-6AA5-42F7-9CF9-EE8095B4DFD8}" dt="2019-12-20T20:52:46.231" v="1447" actId="2696"/>
        <pc:sldMkLst>
          <pc:docMk/>
          <pc:sldMk cId="1286282238" sldId="333"/>
        </pc:sldMkLst>
      </pc:sldChg>
      <pc:sldChg chg="addSp delSp modSp add setBg">
        <pc:chgData name="Johnson, Chad" userId="29e26967-ee32-4210-a1e6-19e5305e9c5f" providerId="ADAL" clId="{F6A358D3-6AA5-42F7-9CF9-EE8095B4DFD8}" dt="2020-01-02T17:54:55.195" v="1568" actId="1076"/>
        <pc:sldMkLst>
          <pc:docMk/>
          <pc:sldMk cId="3915792620" sldId="334"/>
        </pc:sldMkLst>
        <pc:spChg chg="del">
          <ac:chgData name="Johnson, Chad" userId="29e26967-ee32-4210-a1e6-19e5305e9c5f" providerId="ADAL" clId="{F6A358D3-6AA5-42F7-9CF9-EE8095B4DFD8}" dt="2019-12-20T19:44:45.678" v="101"/>
          <ac:spMkLst>
            <pc:docMk/>
            <pc:sldMk cId="3915792620" sldId="334"/>
            <ac:spMk id="2" creationId="{AACF5082-1484-4098-A1B4-31AEEB70735E}"/>
          </ac:spMkLst>
        </pc:spChg>
        <pc:spChg chg="del">
          <ac:chgData name="Johnson, Chad" userId="29e26967-ee32-4210-a1e6-19e5305e9c5f" providerId="ADAL" clId="{F6A358D3-6AA5-42F7-9CF9-EE8095B4DFD8}" dt="2019-12-20T19:44:39.691" v="100"/>
          <ac:spMkLst>
            <pc:docMk/>
            <pc:sldMk cId="3915792620" sldId="334"/>
            <ac:spMk id="3" creationId="{1D18E7CE-CA40-4290-876F-7F44A47BE396}"/>
          </ac:spMkLst>
        </pc:spChg>
        <pc:picChg chg="add mod">
          <ac:chgData name="Johnson, Chad" userId="29e26967-ee32-4210-a1e6-19e5305e9c5f" providerId="ADAL" clId="{F6A358D3-6AA5-42F7-9CF9-EE8095B4DFD8}" dt="2020-01-02T17:54:55.195" v="1568" actId="1076"/>
          <ac:picMkLst>
            <pc:docMk/>
            <pc:sldMk cId="3915792620" sldId="334"/>
            <ac:picMk id="1026" creationId="{C0A9E9FF-F361-4CF7-AEF5-3D6F29905633}"/>
          </ac:picMkLst>
        </pc:picChg>
      </pc:sldChg>
      <pc:sldChg chg="modSp add">
        <pc:chgData name="Johnson, Chad" userId="29e26967-ee32-4210-a1e6-19e5305e9c5f" providerId="ADAL" clId="{F6A358D3-6AA5-42F7-9CF9-EE8095B4DFD8}" dt="2020-01-02T17:56:04.629" v="1579" actId="255"/>
        <pc:sldMkLst>
          <pc:docMk/>
          <pc:sldMk cId="798795834" sldId="335"/>
        </pc:sldMkLst>
        <pc:spChg chg="mod">
          <ac:chgData name="Johnson, Chad" userId="29e26967-ee32-4210-a1e6-19e5305e9c5f" providerId="ADAL" clId="{F6A358D3-6AA5-42F7-9CF9-EE8095B4DFD8}" dt="2020-01-02T17:55:54.831" v="1577" actId="1076"/>
          <ac:spMkLst>
            <pc:docMk/>
            <pc:sldMk cId="798795834" sldId="335"/>
            <ac:spMk id="2" creationId="{E3421D1B-F3E2-4C2F-AB3F-C60F36716F0F}"/>
          </ac:spMkLst>
        </pc:spChg>
        <pc:spChg chg="mod">
          <ac:chgData name="Johnson, Chad" userId="29e26967-ee32-4210-a1e6-19e5305e9c5f" providerId="ADAL" clId="{F6A358D3-6AA5-42F7-9CF9-EE8095B4DFD8}" dt="2020-01-02T17:56:04.629" v="1579" actId="255"/>
          <ac:spMkLst>
            <pc:docMk/>
            <pc:sldMk cId="798795834" sldId="335"/>
            <ac:spMk id="5" creationId="{1683D334-D477-4346-A460-68C5BB5D94CC}"/>
          </ac:spMkLst>
        </pc:spChg>
        <pc:picChg chg="mod">
          <ac:chgData name="Johnson, Chad" userId="29e26967-ee32-4210-a1e6-19e5305e9c5f" providerId="ADAL" clId="{F6A358D3-6AA5-42F7-9CF9-EE8095B4DFD8}" dt="2020-01-02T17:55:57.978" v="1578" actId="1076"/>
          <ac:picMkLst>
            <pc:docMk/>
            <pc:sldMk cId="798795834" sldId="335"/>
            <ac:picMk id="2050" creationId="{3563F552-DB55-4984-B072-34423A1A491D}"/>
          </ac:picMkLst>
        </pc:picChg>
      </pc:sldChg>
      <pc:sldChg chg="modSp add">
        <pc:chgData name="Johnson, Chad" userId="29e26967-ee32-4210-a1e6-19e5305e9c5f" providerId="ADAL" clId="{F6A358D3-6AA5-42F7-9CF9-EE8095B4DFD8}" dt="2020-01-02T17:56:26.853" v="1583" actId="255"/>
        <pc:sldMkLst>
          <pc:docMk/>
          <pc:sldMk cId="2990986171" sldId="336"/>
        </pc:sldMkLst>
        <pc:spChg chg="mod">
          <ac:chgData name="Johnson, Chad" userId="29e26967-ee32-4210-a1e6-19e5305e9c5f" providerId="ADAL" clId="{F6A358D3-6AA5-42F7-9CF9-EE8095B4DFD8}" dt="2020-01-02T17:56:16.511" v="1581" actId="1076"/>
          <ac:spMkLst>
            <pc:docMk/>
            <pc:sldMk cId="2990986171" sldId="336"/>
            <ac:spMk id="2" creationId="{E3421D1B-F3E2-4C2F-AB3F-C60F36716F0F}"/>
          </ac:spMkLst>
        </pc:spChg>
        <pc:spChg chg="mod">
          <ac:chgData name="Johnson, Chad" userId="29e26967-ee32-4210-a1e6-19e5305e9c5f" providerId="ADAL" clId="{F6A358D3-6AA5-42F7-9CF9-EE8095B4DFD8}" dt="2020-01-02T17:56:26.853" v="1583" actId="255"/>
          <ac:spMkLst>
            <pc:docMk/>
            <pc:sldMk cId="2990986171" sldId="336"/>
            <ac:spMk id="5" creationId="{1683D334-D477-4346-A460-68C5BB5D94CC}"/>
          </ac:spMkLst>
        </pc:spChg>
        <pc:picChg chg="mod">
          <ac:chgData name="Johnson, Chad" userId="29e26967-ee32-4210-a1e6-19e5305e9c5f" providerId="ADAL" clId="{F6A358D3-6AA5-42F7-9CF9-EE8095B4DFD8}" dt="2020-01-02T17:56:19.035" v="1582" actId="1076"/>
          <ac:picMkLst>
            <pc:docMk/>
            <pc:sldMk cId="2990986171" sldId="336"/>
            <ac:picMk id="2050" creationId="{3563F552-DB55-4984-B072-34423A1A491D}"/>
          </ac:picMkLst>
        </pc:picChg>
      </pc:sldChg>
      <pc:sldChg chg="modSp add">
        <pc:chgData name="Johnson, Chad" userId="29e26967-ee32-4210-a1e6-19e5305e9c5f" providerId="ADAL" clId="{F6A358D3-6AA5-42F7-9CF9-EE8095B4DFD8}" dt="2020-01-02T17:56:42.984" v="1587" actId="255"/>
        <pc:sldMkLst>
          <pc:docMk/>
          <pc:sldMk cId="1362360490" sldId="337"/>
        </pc:sldMkLst>
        <pc:spChg chg="mod">
          <ac:chgData name="Johnson, Chad" userId="29e26967-ee32-4210-a1e6-19e5305e9c5f" providerId="ADAL" clId="{F6A358D3-6AA5-42F7-9CF9-EE8095B4DFD8}" dt="2020-01-02T17:56:36.040" v="1585" actId="1076"/>
          <ac:spMkLst>
            <pc:docMk/>
            <pc:sldMk cId="1362360490" sldId="337"/>
            <ac:spMk id="2" creationId="{E3421D1B-F3E2-4C2F-AB3F-C60F36716F0F}"/>
          </ac:spMkLst>
        </pc:spChg>
        <pc:spChg chg="mod">
          <ac:chgData name="Johnson, Chad" userId="29e26967-ee32-4210-a1e6-19e5305e9c5f" providerId="ADAL" clId="{F6A358D3-6AA5-42F7-9CF9-EE8095B4DFD8}" dt="2020-01-02T17:56:42.984" v="1587" actId="255"/>
          <ac:spMkLst>
            <pc:docMk/>
            <pc:sldMk cId="1362360490" sldId="337"/>
            <ac:spMk id="5" creationId="{1683D334-D477-4346-A460-68C5BB5D94CC}"/>
          </ac:spMkLst>
        </pc:spChg>
        <pc:picChg chg="mod">
          <ac:chgData name="Johnson, Chad" userId="29e26967-ee32-4210-a1e6-19e5305e9c5f" providerId="ADAL" clId="{F6A358D3-6AA5-42F7-9CF9-EE8095B4DFD8}" dt="2020-01-02T17:56:38.666" v="1586" actId="1076"/>
          <ac:picMkLst>
            <pc:docMk/>
            <pc:sldMk cId="1362360490" sldId="337"/>
            <ac:picMk id="2050" creationId="{3563F552-DB55-4984-B072-34423A1A491D}"/>
          </ac:picMkLst>
        </pc:picChg>
      </pc:sldChg>
      <pc:sldChg chg="modSp add">
        <pc:chgData name="Johnson, Chad" userId="29e26967-ee32-4210-a1e6-19e5305e9c5f" providerId="ADAL" clId="{F6A358D3-6AA5-42F7-9CF9-EE8095B4DFD8}" dt="2020-01-02T17:57:01.046" v="1591" actId="255"/>
        <pc:sldMkLst>
          <pc:docMk/>
          <pc:sldMk cId="2432932193" sldId="338"/>
        </pc:sldMkLst>
        <pc:spChg chg="mod">
          <ac:chgData name="Johnson, Chad" userId="29e26967-ee32-4210-a1e6-19e5305e9c5f" providerId="ADAL" clId="{F6A358D3-6AA5-42F7-9CF9-EE8095B4DFD8}" dt="2020-01-02T17:56:52.696" v="1589" actId="1076"/>
          <ac:spMkLst>
            <pc:docMk/>
            <pc:sldMk cId="2432932193" sldId="338"/>
            <ac:spMk id="2" creationId="{E3421D1B-F3E2-4C2F-AB3F-C60F36716F0F}"/>
          </ac:spMkLst>
        </pc:spChg>
        <pc:spChg chg="mod">
          <ac:chgData name="Johnson, Chad" userId="29e26967-ee32-4210-a1e6-19e5305e9c5f" providerId="ADAL" clId="{F6A358D3-6AA5-42F7-9CF9-EE8095B4DFD8}" dt="2020-01-02T17:57:01.046" v="1591" actId="255"/>
          <ac:spMkLst>
            <pc:docMk/>
            <pc:sldMk cId="2432932193" sldId="338"/>
            <ac:spMk id="5" creationId="{1683D334-D477-4346-A460-68C5BB5D94CC}"/>
          </ac:spMkLst>
        </pc:spChg>
        <pc:picChg chg="mod">
          <ac:chgData name="Johnson, Chad" userId="29e26967-ee32-4210-a1e6-19e5305e9c5f" providerId="ADAL" clId="{F6A358D3-6AA5-42F7-9CF9-EE8095B4DFD8}" dt="2020-01-02T17:56:55.126" v="1590" actId="1076"/>
          <ac:picMkLst>
            <pc:docMk/>
            <pc:sldMk cId="2432932193" sldId="338"/>
            <ac:picMk id="2050" creationId="{3563F552-DB55-4984-B072-34423A1A491D}"/>
          </ac:picMkLst>
        </pc:picChg>
      </pc:sldChg>
      <pc:sldChg chg="modSp add">
        <pc:chgData name="Johnson, Chad" userId="29e26967-ee32-4210-a1e6-19e5305e9c5f" providerId="ADAL" clId="{F6A358D3-6AA5-42F7-9CF9-EE8095B4DFD8}" dt="2020-01-02T17:58:11.961" v="1596" actId="255"/>
        <pc:sldMkLst>
          <pc:docMk/>
          <pc:sldMk cId="3322640504" sldId="339"/>
        </pc:sldMkLst>
        <pc:spChg chg="mod">
          <ac:chgData name="Johnson, Chad" userId="29e26967-ee32-4210-a1e6-19e5305e9c5f" providerId="ADAL" clId="{F6A358D3-6AA5-42F7-9CF9-EE8095B4DFD8}" dt="2020-01-02T17:57:08.672" v="1593" actId="1076"/>
          <ac:spMkLst>
            <pc:docMk/>
            <pc:sldMk cId="3322640504" sldId="339"/>
            <ac:spMk id="2" creationId="{E3421D1B-F3E2-4C2F-AB3F-C60F36716F0F}"/>
          </ac:spMkLst>
        </pc:spChg>
        <pc:spChg chg="mod">
          <ac:chgData name="Johnson, Chad" userId="29e26967-ee32-4210-a1e6-19e5305e9c5f" providerId="ADAL" clId="{F6A358D3-6AA5-42F7-9CF9-EE8095B4DFD8}" dt="2020-01-02T17:58:11.961" v="1596" actId="255"/>
          <ac:spMkLst>
            <pc:docMk/>
            <pc:sldMk cId="3322640504" sldId="339"/>
            <ac:spMk id="5" creationId="{1683D334-D477-4346-A460-68C5BB5D94CC}"/>
          </ac:spMkLst>
        </pc:spChg>
        <pc:picChg chg="mod">
          <ac:chgData name="Johnson, Chad" userId="29e26967-ee32-4210-a1e6-19e5305e9c5f" providerId="ADAL" clId="{F6A358D3-6AA5-42F7-9CF9-EE8095B4DFD8}" dt="2020-01-02T17:57:12.438" v="1594" actId="1076"/>
          <ac:picMkLst>
            <pc:docMk/>
            <pc:sldMk cId="3322640504" sldId="339"/>
            <ac:picMk id="2050" creationId="{3563F552-DB55-4984-B072-34423A1A491D}"/>
          </ac:picMkLst>
        </pc:picChg>
      </pc:sldChg>
      <pc:sldChg chg="modSp add ord">
        <pc:chgData name="Johnson, Chad" userId="29e26967-ee32-4210-a1e6-19e5305e9c5f" providerId="ADAL" clId="{F6A358D3-6AA5-42F7-9CF9-EE8095B4DFD8}" dt="2020-01-02T18:40:48.308" v="3140" actId="20578"/>
        <pc:sldMkLst>
          <pc:docMk/>
          <pc:sldMk cId="117624164" sldId="340"/>
        </pc:sldMkLst>
        <pc:spChg chg="mod">
          <ac:chgData name="Johnson, Chad" userId="29e26967-ee32-4210-a1e6-19e5305e9c5f" providerId="ADAL" clId="{F6A358D3-6AA5-42F7-9CF9-EE8095B4DFD8}" dt="2020-01-02T18:02:32.154" v="1640" actId="14100"/>
          <ac:spMkLst>
            <pc:docMk/>
            <pc:sldMk cId="117624164" sldId="340"/>
            <ac:spMk id="2" creationId="{D82B3A78-2BAA-4F3A-A93C-3F893180183D}"/>
          </ac:spMkLst>
        </pc:spChg>
        <pc:spChg chg="mod">
          <ac:chgData name="Johnson, Chad" userId="29e26967-ee32-4210-a1e6-19e5305e9c5f" providerId="ADAL" clId="{F6A358D3-6AA5-42F7-9CF9-EE8095B4DFD8}" dt="2020-01-02T18:02:39.583" v="1642" actId="255"/>
          <ac:spMkLst>
            <pc:docMk/>
            <pc:sldMk cId="117624164" sldId="340"/>
            <ac:spMk id="3" creationId="{671E4D23-EC62-43A6-B5D9-54CDA17CAB64}"/>
          </ac:spMkLst>
        </pc:spChg>
      </pc:sldChg>
      <pc:sldChg chg="modSp add">
        <pc:chgData name="Johnson, Chad" userId="29e26967-ee32-4210-a1e6-19e5305e9c5f" providerId="ADAL" clId="{F6A358D3-6AA5-42F7-9CF9-EE8095B4DFD8}" dt="2020-01-02T18:02:08.340" v="1636" actId="255"/>
        <pc:sldMkLst>
          <pc:docMk/>
          <pc:sldMk cId="1053618311" sldId="341"/>
        </pc:sldMkLst>
        <pc:spChg chg="mod">
          <ac:chgData name="Johnson, Chad" userId="29e26967-ee32-4210-a1e6-19e5305e9c5f" providerId="ADAL" clId="{F6A358D3-6AA5-42F7-9CF9-EE8095B4DFD8}" dt="2020-01-02T18:02:00.772" v="1634" actId="14100"/>
          <ac:spMkLst>
            <pc:docMk/>
            <pc:sldMk cId="1053618311" sldId="341"/>
            <ac:spMk id="2" creationId="{D82B3A78-2BAA-4F3A-A93C-3F893180183D}"/>
          </ac:spMkLst>
        </pc:spChg>
        <pc:spChg chg="mod">
          <ac:chgData name="Johnson, Chad" userId="29e26967-ee32-4210-a1e6-19e5305e9c5f" providerId="ADAL" clId="{F6A358D3-6AA5-42F7-9CF9-EE8095B4DFD8}" dt="2020-01-02T18:02:08.340" v="1636" actId="255"/>
          <ac:spMkLst>
            <pc:docMk/>
            <pc:sldMk cId="1053618311" sldId="341"/>
            <ac:spMk id="3" creationId="{671E4D23-EC62-43A6-B5D9-54CDA17CAB64}"/>
          </ac:spMkLst>
        </pc:spChg>
      </pc:sldChg>
      <pc:sldChg chg="addSp delSp modSp add setBg modAnim">
        <pc:chgData name="Johnson, Chad" userId="29e26967-ee32-4210-a1e6-19e5305e9c5f" providerId="ADAL" clId="{F6A358D3-6AA5-42F7-9CF9-EE8095B4DFD8}" dt="2019-12-20T21:09:22.374" v="1519"/>
        <pc:sldMkLst>
          <pc:docMk/>
          <pc:sldMk cId="1386150582" sldId="342"/>
        </pc:sldMkLst>
        <pc:spChg chg="del">
          <ac:chgData name="Johnson, Chad" userId="29e26967-ee32-4210-a1e6-19e5305e9c5f" providerId="ADAL" clId="{F6A358D3-6AA5-42F7-9CF9-EE8095B4DFD8}" dt="2019-12-20T21:09:04.409" v="1515" actId="478"/>
          <ac:spMkLst>
            <pc:docMk/>
            <pc:sldMk cId="1386150582" sldId="342"/>
            <ac:spMk id="2" creationId="{D82B3A78-2BAA-4F3A-A93C-3F893180183D}"/>
          </ac:spMkLst>
        </pc:spChg>
        <pc:spChg chg="del mod">
          <ac:chgData name="Johnson, Chad" userId="29e26967-ee32-4210-a1e6-19e5305e9c5f" providerId="ADAL" clId="{F6A358D3-6AA5-42F7-9CF9-EE8095B4DFD8}" dt="2019-12-20T21:08:56.567" v="1514"/>
          <ac:spMkLst>
            <pc:docMk/>
            <pc:sldMk cId="1386150582" sldId="342"/>
            <ac:spMk id="3" creationId="{671E4D23-EC62-43A6-B5D9-54CDA17CAB64}"/>
          </ac:spMkLst>
        </pc:spChg>
        <pc:picChg chg="del">
          <ac:chgData name="Johnson, Chad" userId="29e26967-ee32-4210-a1e6-19e5305e9c5f" providerId="ADAL" clId="{F6A358D3-6AA5-42F7-9CF9-EE8095B4DFD8}" dt="2019-12-20T21:08:55.489" v="1513"/>
          <ac:picMkLst>
            <pc:docMk/>
            <pc:sldMk cId="1386150582" sldId="342"/>
            <ac:picMk id="4" creationId="{1C58E02D-7016-4336-9198-362BA98921BD}"/>
          </ac:picMkLst>
        </pc:picChg>
        <pc:picChg chg="add mod">
          <ac:chgData name="Johnson, Chad" userId="29e26967-ee32-4210-a1e6-19e5305e9c5f" providerId="ADAL" clId="{F6A358D3-6AA5-42F7-9CF9-EE8095B4DFD8}" dt="2019-12-20T21:09:16.695" v="1518" actId="1076"/>
          <ac:picMkLst>
            <pc:docMk/>
            <pc:sldMk cId="1386150582" sldId="342"/>
            <ac:picMk id="5" creationId="{089EAF6B-F03D-4112-BAA2-AA6CBB5498B2}"/>
          </ac:picMkLst>
        </pc:picChg>
      </pc:sldChg>
      <pc:sldChg chg="addSp delSp modSp add ord">
        <pc:chgData name="Johnson, Chad" userId="29e26967-ee32-4210-a1e6-19e5305e9c5f" providerId="ADAL" clId="{F6A358D3-6AA5-42F7-9CF9-EE8095B4DFD8}" dt="2020-01-02T18:41:06.251" v="3153" actId="255"/>
        <pc:sldMkLst>
          <pc:docMk/>
          <pc:sldMk cId="1368337629" sldId="343"/>
        </pc:sldMkLst>
        <pc:spChg chg="del">
          <ac:chgData name="Johnson, Chad" userId="29e26967-ee32-4210-a1e6-19e5305e9c5f" providerId="ADAL" clId="{F6A358D3-6AA5-42F7-9CF9-EE8095B4DFD8}" dt="2020-01-02T18:19:13.595" v="1658"/>
          <ac:spMkLst>
            <pc:docMk/>
            <pc:sldMk cId="1368337629" sldId="343"/>
            <ac:spMk id="2" creationId="{DDD93CEB-FEE7-4123-B5DA-1FFB6D0AE0F2}"/>
          </ac:spMkLst>
        </pc:spChg>
        <pc:spChg chg="del">
          <ac:chgData name="Johnson, Chad" userId="29e26967-ee32-4210-a1e6-19e5305e9c5f" providerId="ADAL" clId="{F6A358D3-6AA5-42F7-9CF9-EE8095B4DFD8}" dt="2020-01-02T18:19:13.595" v="1658"/>
          <ac:spMkLst>
            <pc:docMk/>
            <pc:sldMk cId="1368337629" sldId="343"/>
            <ac:spMk id="3" creationId="{B1AA573A-76B2-49FE-9F76-157F083899EE}"/>
          </ac:spMkLst>
        </pc:spChg>
        <pc:spChg chg="add mod">
          <ac:chgData name="Johnson, Chad" userId="29e26967-ee32-4210-a1e6-19e5305e9c5f" providerId="ADAL" clId="{F6A358D3-6AA5-42F7-9CF9-EE8095B4DFD8}" dt="2020-01-02T18:40:57.542" v="3151" actId="5793"/>
          <ac:spMkLst>
            <pc:docMk/>
            <pc:sldMk cId="1368337629" sldId="343"/>
            <ac:spMk id="4" creationId="{3E1A7B0B-78CE-4E53-90EA-D004E61A24EC}"/>
          </ac:spMkLst>
        </pc:spChg>
        <pc:spChg chg="add mod">
          <ac:chgData name="Johnson, Chad" userId="29e26967-ee32-4210-a1e6-19e5305e9c5f" providerId="ADAL" clId="{F6A358D3-6AA5-42F7-9CF9-EE8095B4DFD8}" dt="2020-01-02T18:41:06.251" v="3153" actId="255"/>
          <ac:spMkLst>
            <pc:docMk/>
            <pc:sldMk cId="1368337629" sldId="343"/>
            <ac:spMk id="5" creationId="{FCD2352C-101F-43BB-A8FC-651955D5F4A4}"/>
          </ac:spMkLst>
        </pc:spChg>
      </pc:sldChg>
      <pc:sldChg chg="addSp modSp add ord">
        <pc:chgData name="Johnson, Chad" userId="29e26967-ee32-4210-a1e6-19e5305e9c5f" providerId="ADAL" clId="{F6A358D3-6AA5-42F7-9CF9-EE8095B4DFD8}" dt="2020-01-02T18:42:07.768" v="3155"/>
        <pc:sldMkLst>
          <pc:docMk/>
          <pc:sldMk cId="2870789292" sldId="344"/>
        </pc:sldMkLst>
        <pc:spChg chg="add mod">
          <ac:chgData name="Johnson, Chad" userId="29e26967-ee32-4210-a1e6-19e5305e9c5f" providerId="ADAL" clId="{F6A358D3-6AA5-42F7-9CF9-EE8095B4DFD8}" dt="2020-01-02T18:23:03.277" v="1823" actId="20577"/>
          <ac:spMkLst>
            <pc:docMk/>
            <pc:sldMk cId="2870789292" sldId="344"/>
            <ac:spMk id="2" creationId="{18A3429C-FDAE-432C-9BEC-CE57664B2A9B}"/>
          </ac:spMkLst>
        </pc:spChg>
        <pc:spChg chg="add mod">
          <ac:chgData name="Johnson, Chad" userId="29e26967-ee32-4210-a1e6-19e5305e9c5f" providerId="ADAL" clId="{F6A358D3-6AA5-42F7-9CF9-EE8095B4DFD8}" dt="2020-01-02T18:36:57.892" v="3135" actId="255"/>
          <ac:spMkLst>
            <pc:docMk/>
            <pc:sldMk cId="2870789292" sldId="344"/>
            <ac:spMk id="3" creationId="{0448A68A-A9EA-4F62-B968-41572D928A92}"/>
          </ac:spMkLst>
        </pc:spChg>
      </pc:sldChg>
      <pc:sldChg chg="addSp delSp modSp add">
        <pc:chgData name="Johnson, Chad" userId="29e26967-ee32-4210-a1e6-19e5305e9c5f" providerId="ADAL" clId="{F6A358D3-6AA5-42F7-9CF9-EE8095B4DFD8}" dt="2020-01-02T19:50:56.080" v="3341" actId="27636"/>
        <pc:sldMkLst>
          <pc:docMk/>
          <pc:sldMk cId="1844357284" sldId="345"/>
        </pc:sldMkLst>
        <pc:spChg chg="mod">
          <ac:chgData name="Johnson, Chad" userId="29e26967-ee32-4210-a1e6-19e5305e9c5f" providerId="ADAL" clId="{F6A358D3-6AA5-42F7-9CF9-EE8095B4DFD8}" dt="2020-01-02T18:43:01.969" v="3207" actId="14100"/>
          <ac:spMkLst>
            <pc:docMk/>
            <pc:sldMk cId="1844357284" sldId="345"/>
            <ac:spMk id="2" creationId="{30A7EEDD-AC5A-4548-BD4B-5A14FB7EE602}"/>
          </ac:spMkLst>
        </pc:spChg>
        <pc:spChg chg="mod">
          <ac:chgData name="Johnson, Chad" userId="29e26967-ee32-4210-a1e6-19e5305e9c5f" providerId="ADAL" clId="{F6A358D3-6AA5-42F7-9CF9-EE8095B4DFD8}" dt="2020-01-02T19:50:56.080" v="3341" actId="27636"/>
          <ac:spMkLst>
            <pc:docMk/>
            <pc:sldMk cId="1844357284" sldId="345"/>
            <ac:spMk id="3" creationId="{B4117D5D-433C-433F-8268-5CE89AFB1C3A}"/>
          </ac:spMkLst>
        </pc:spChg>
        <pc:picChg chg="add del mod">
          <ac:chgData name="Johnson, Chad" userId="29e26967-ee32-4210-a1e6-19e5305e9c5f" providerId="ADAL" clId="{F6A358D3-6AA5-42F7-9CF9-EE8095B4DFD8}" dt="2020-01-02T19:07:37.234" v="3215" actId="478"/>
          <ac:picMkLst>
            <pc:docMk/>
            <pc:sldMk cId="1844357284" sldId="345"/>
            <ac:picMk id="5" creationId="{DA0E2507-E3DA-4C39-A2A2-3D6F16CD0717}"/>
          </ac:picMkLst>
        </pc:picChg>
        <pc:picChg chg="add del mod">
          <ac:chgData name="Johnson, Chad" userId="29e26967-ee32-4210-a1e6-19e5305e9c5f" providerId="ADAL" clId="{F6A358D3-6AA5-42F7-9CF9-EE8095B4DFD8}" dt="2020-01-02T19:09:12.290" v="3251" actId="478"/>
          <ac:picMkLst>
            <pc:docMk/>
            <pc:sldMk cId="1844357284" sldId="345"/>
            <ac:picMk id="7" creationId="{DCAB8A11-6164-4647-BA17-658B99A8B034}"/>
          </ac:picMkLst>
        </pc:picChg>
        <pc:picChg chg="add mod">
          <ac:chgData name="Johnson, Chad" userId="29e26967-ee32-4210-a1e6-19e5305e9c5f" providerId="ADAL" clId="{F6A358D3-6AA5-42F7-9CF9-EE8095B4DFD8}" dt="2020-01-02T19:09:48.619" v="3257" actId="1076"/>
          <ac:picMkLst>
            <pc:docMk/>
            <pc:sldMk cId="1844357284" sldId="345"/>
            <ac:picMk id="9" creationId="{2D3197F4-C01C-47D8-A285-6754AEAD420F}"/>
          </ac:picMkLst>
        </pc:picChg>
      </pc:sldChg>
      <pc:sldChg chg="addSp delSp modSp add">
        <pc:chgData name="Johnson, Chad" userId="29e26967-ee32-4210-a1e6-19e5305e9c5f" providerId="ADAL" clId="{F6A358D3-6AA5-42F7-9CF9-EE8095B4DFD8}" dt="2020-01-02T19:17:57.499" v="3308" actId="14100"/>
        <pc:sldMkLst>
          <pc:docMk/>
          <pc:sldMk cId="1873272110" sldId="346"/>
        </pc:sldMkLst>
        <pc:spChg chg="mod">
          <ac:chgData name="Johnson, Chad" userId="29e26967-ee32-4210-a1e6-19e5305e9c5f" providerId="ADAL" clId="{F6A358D3-6AA5-42F7-9CF9-EE8095B4DFD8}" dt="2020-01-02T19:10:05.362" v="3301" actId="20577"/>
          <ac:spMkLst>
            <pc:docMk/>
            <pc:sldMk cId="1873272110" sldId="346"/>
            <ac:spMk id="3" creationId="{B4117D5D-433C-433F-8268-5CE89AFB1C3A}"/>
          </ac:spMkLst>
        </pc:spChg>
        <pc:picChg chg="add mod">
          <ac:chgData name="Johnson, Chad" userId="29e26967-ee32-4210-a1e6-19e5305e9c5f" providerId="ADAL" clId="{F6A358D3-6AA5-42F7-9CF9-EE8095B4DFD8}" dt="2020-01-02T19:17:57.499" v="3308" actId="14100"/>
          <ac:picMkLst>
            <pc:docMk/>
            <pc:sldMk cId="1873272110" sldId="346"/>
            <ac:picMk id="5" creationId="{1C000813-0C93-4738-A779-341DD1D4B7B6}"/>
          </ac:picMkLst>
        </pc:picChg>
        <pc:picChg chg="del">
          <ac:chgData name="Johnson, Chad" userId="29e26967-ee32-4210-a1e6-19e5305e9c5f" providerId="ADAL" clId="{F6A358D3-6AA5-42F7-9CF9-EE8095B4DFD8}" dt="2020-01-02T19:17:44.376" v="3302" actId="478"/>
          <ac:picMkLst>
            <pc:docMk/>
            <pc:sldMk cId="1873272110" sldId="346"/>
            <ac:picMk id="9" creationId="{2D3197F4-C01C-47D8-A285-6754AEAD420F}"/>
          </ac:picMkLst>
        </pc:picChg>
      </pc:sldChg>
      <pc:sldChg chg="addSp delSp modSp add">
        <pc:chgData name="Johnson, Chad" userId="29e26967-ee32-4210-a1e6-19e5305e9c5f" providerId="ADAL" clId="{F6A358D3-6AA5-42F7-9CF9-EE8095B4DFD8}" dt="2020-01-02T19:53:34.893" v="3364" actId="20577"/>
        <pc:sldMkLst>
          <pc:docMk/>
          <pc:sldMk cId="2726983397" sldId="347"/>
        </pc:sldMkLst>
        <pc:spChg chg="mod">
          <ac:chgData name="Johnson, Chad" userId="29e26967-ee32-4210-a1e6-19e5305e9c5f" providerId="ADAL" clId="{F6A358D3-6AA5-42F7-9CF9-EE8095B4DFD8}" dt="2020-01-02T19:53:34.893" v="3364" actId="20577"/>
          <ac:spMkLst>
            <pc:docMk/>
            <pc:sldMk cId="2726983397" sldId="347"/>
            <ac:spMk id="3" creationId="{B4117D5D-433C-433F-8268-5CE89AFB1C3A}"/>
          </ac:spMkLst>
        </pc:spChg>
        <pc:picChg chg="del">
          <ac:chgData name="Johnson, Chad" userId="29e26967-ee32-4210-a1e6-19e5305e9c5f" providerId="ADAL" clId="{F6A358D3-6AA5-42F7-9CF9-EE8095B4DFD8}" dt="2020-01-02T19:52:48.662" v="3342" actId="478"/>
          <ac:picMkLst>
            <pc:docMk/>
            <pc:sldMk cId="2726983397" sldId="347"/>
            <ac:picMk id="5" creationId="{1C000813-0C93-4738-A779-341DD1D4B7B6}"/>
          </ac:picMkLst>
        </pc:picChg>
        <pc:picChg chg="add del mod">
          <ac:chgData name="Johnson, Chad" userId="29e26967-ee32-4210-a1e6-19e5305e9c5f" providerId="ADAL" clId="{F6A358D3-6AA5-42F7-9CF9-EE8095B4DFD8}" dt="2020-01-02T19:52:51.042" v="3347"/>
          <ac:picMkLst>
            <pc:docMk/>
            <pc:sldMk cId="2726983397" sldId="347"/>
            <ac:picMk id="6" creationId="{0AD0BFB2-6F60-432E-84D6-3B9FFB739ED6}"/>
          </ac:picMkLst>
        </pc:picChg>
        <pc:picChg chg="add mod">
          <ac:chgData name="Johnson, Chad" userId="29e26967-ee32-4210-a1e6-19e5305e9c5f" providerId="ADAL" clId="{F6A358D3-6AA5-42F7-9CF9-EE8095B4DFD8}" dt="2020-01-02T19:53:28.789" v="3355" actId="1076"/>
          <ac:picMkLst>
            <pc:docMk/>
            <pc:sldMk cId="2726983397" sldId="347"/>
            <ac:picMk id="8" creationId="{C90219B1-EB04-472A-96C2-FC1777791132}"/>
          </ac:picMkLst>
        </pc:picChg>
      </pc:sldChg>
      <pc:sldChg chg="addSp modSp add">
        <pc:chgData name="Johnson, Chad" userId="29e26967-ee32-4210-a1e6-19e5305e9c5f" providerId="ADAL" clId="{F6A358D3-6AA5-42F7-9CF9-EE8095B4DFD8}" dt="2020-01-02T20:24:33.967" v="3719" actId="1076"/>
        <pc:sldMkLst>
          <pc:docMk/>
          <pc:sldMk cId="1953598115" sldId="348"/>
        </pc:sldMkLst>
        <pc:spChg chg="add mod">
          <ac:chgData name="Johnson, Chad" userId="29e26967-ee32-4210-a1e6-19e5305e9c5f" providerId="ADAL" clId="{F6A358D3-6AA5-42F7-9CF9-EE8095B4DFD8}" dt="2020-01-02T20:12:18.259" v="3406" actId="20577"/>
          <ac:spMkLst>
            <pc:docMk/>
            <pc:sldMk cId="1953598115" sldId="348"/>
            <ac:spMk id="2" creationId="{4E6F9ECE-79C4-4A4C-9521-697BC6B891F9}"/>
          </ac:spMkLst>
        </pc:spChg>
        <pc:spChg chg="add mod">
          <ac:chgData name="Johnson, Chad" userId="29e26967-ee32-4210-a1e6-19e5305e9c5f" providerId="ADAL" clId="{F6A358D3-6AA5-42F7-9CF9-EE8095B4DFD8}" dt="2020-01-02T20:24:33.967" v="3719" actId="1076"/>
          <ac:spMkLst>
            <pc:docMk/>
            <pc:sldMk cId="1953598115" sldId="348"/>
            <ac:spMk id="3" creationId="{9A37965F-EB0C-4A1A-BBFE-67C983E1BD37}"/>
          </ac:spMkLst>
        </pc:spChg>
        <pc:spChg chg="add mod">
          <ac:chgData name="Johnson, Chad" userId="29e26967-ee32-4210-a1e6-19e5305e9c5f" providerId="ADAL" clId="{F6A358D3-6AA5-42F7-9CF9-EE8095B4DFD8}" dt="2020-01-02T20:24:33.967" v="3719" actId="1076"/>
          <ac:spMkLst>
            <pc:docMk/>
            <pc:sldMk cId="1953598115" sldId="348"/>
            <ac:spMk id="4" creationId="{E737A984-AA0F-488D-86A1-5F5236882619}"/>
          </ac:spMkLst>
        </pc:spChg>
      </pc:sldChg>
      <pc:sldChg chg="addSp modSp add">
        <pc:chgData name="Johnson, Chad" userId="29e26967-ee32-4210-a1e6-19e5305e9c5f" providerId="ADAL" clId="{F6A358D3-6AA5-42F7-9CF9-EE8095B4DFD8}" dt="2020-01-02T20:36:18.665" v="4110" actId="20577"/>
        <pc:sldMkLst>
          <pc:docMk/>
          <pc:sldMk cId="3073408586" sldId="349"/>
        </pc:sldMkLst>
        <pc:spChg chg="add mod">
          <ac:chgData name="Johnson, Chad" userId="29e26967-ee32-4210-a1e6-19e5305e9c5f" providerId="ADAL" clId="{F6A358D3-6AA5-42F7-9CF9-EE8095B4DFD8}" dt="2020-01-02T20:27:01.170" v="3940" actId="20577"/>
          <ac:spMkLst>
            <pc:docMk/>
            <pc:sldMk cId="3073408586" sldId="349"/>
            <ac:spMk id="2" creationId="{17F4003F-5F68-4E67-A678-56F8EC3B3E9F}"/>
          </ac:spMkLst>
        </pc:spChg>
        <pc:spChg chg="add mod">
          <ac:chgData name="Johnson, Chad" userId="29e26967-ee32-4210-a1e6-19e5305e9c5f" providerId="ADAL" clId="{F6A358D3-6AA5-42F7-9CF9-EE8095B4DFD8}" dt="2020-01-02T20:36:18.665" v="4110" actId="20577"/>
          <ac:spMkLst>
            <pc:docMk/>
            <pc:sldMk cId="3073408586" sldId="349"/>
            <ac:spMk id="3" creationId="{5F9694E4-97E1-4406-8EA8-C5BBD7E7C553}"/>
          </ac:spMkLst>
        </pc:spChg>
      </pc:sldChg>
      <pc:sldChg chg="modSp add">
        <pc:chgData name="Johnson, Chad" userId="29e26967-ee32-4210-a1e6-19e5305e9c5f" providerId="ADAL" clId="{F6A358D3-6AA5-42F7-9CF9-EE8095B4DFD8}" dt="2020-01-02T20:57:41.677" v="4966" actId="20577"/>
        <pc:sldMkLst>
          <pc:docMk/>
          <pc:sldMk cId="2197520310" sldId="350"/>
        </pc:sldMkLst>
        <pc:spChg chg="mod">
          <ac:chgData name="Johnson, Chad" userId="29e26967-ee32-4210-a1e6-19e5305e9c5f" providerId="ADAL" clId="{F6A358D3-6AA5-42F7-9CF9-EE8095B4DFD8}" dt="2020-01-02T20:37:06.616" v="4152" actId="20577"/>
          <ac:spMkLst>
            <pc:docMk/>
            <pc:sldMk cId="2197520310" sldId="350"/>
            <ac:spMk id="2" creationId="{B7BEC320-21AF-41D3-8664-9268C408AB00}"/>
          </ac:spMkLst>
        </pc:spChg>
        <pc:spChg chg="mod">
          <ac:chgData name="Johnson, Chad" userId="29e26967-ee32-4210-a1e6-19e5305e9c5f" providerId="ADAL" clId="{F6A358D3-6AA5-42F7-9CF9-EE8095B4DFD8}" dt="2020-01-02T20:57:41.677" v="4966" actId="20577"/>
          <ac:spMkLst>
            <pc:docMk/>
            <pc:sldMk cId="2197520310" sldId="350"/>
            <ac:spMk id="3" creationId="{BF085096-C46C-47C2-ADCC-AB1F3CC01C41}"/>
          </ac:spMkLst>
        </pc:spChg>
      </pc:sldChg>
      <pc:sldMasterChg chg="setBg">
        <pc:chgData name="Johnson, Chad" userId="29e26967-ee32-4210-a1e6-19e5305e9c5f" providerId="ADAL" clId="{F6A358D3-6AA5-42F7-9CF9-EE8095B4DFD8}" dt="2019-12-20T19:32:29.698" v="35"/>
        <pc:sldMasterMkLst>
          <pc:docMk/>
          <pc:sldMasterMk cId="1147045155" sldId="2147483681"/>
        </pc:sldMasterMkLst>
      </pc:sldMasterChg>
    </pc:docChg>
  </pc:docChgLst>
  <pc:docChgLst>
    <pc:chgData name="Johnson, Chad" userId="29e26967-ee32-4210-a1e6-19e5305e9c5f" providerId="ADAL" clId="{CB7DCD65-DCC4-4AD8-86DD-EA69C693E1B4}"/>
    <pc:docChg chg="undo custSel addSld delSld modSld sldOrd">
      <pc:chgData name="Johnson, Chad" userId="29e26967-ee32-4210-a1e6-19e5305e9c5f" providerId="ADAL" clId="{CB7DCD65-DCC4-4AD8-86DD-EA69C693E1B4}" dt="2020-01-13T19:27:56.869" v="2619" actId="2696"/>
      <pc:docMkLst>
        <pc:docMk/>
      </pc:docMkLst>
      <pc:sldChg chg="ord">
        <pc:chgData name="Johnson, Chad" userId="29e26967-ee32-4210-a1e6-19e5305e9c5f" providerId="ADAL" clId="{CB7DCD65-DCC4-4AD8-86DD-EA69C693E1B4}" dt="2020-01-13T15:47:04.321" v="7"/>
        <pc:sldMkLst>
          <pc:docMk/>
          <pc:sldMk cId="798795834" sldId="335"/>
        </pc:sldMkLst>
      </pc:sldChg>
      <pc:sldChg chg="ord">
        <pc:chgData name="Johnson, Chad" userId="29e26967-ee32-4210-a1e6-19e5305e9c5f" providerId="ADAL" clId="{CB7DCD65-DCC4-4AD8-86DD-EA69C693E1B4}" dt="2020-01-13T15:46:37.618" v="1"/>
        <pc:sldMkLst>
          <pc:docMk/>
          <pc:sldMk cId="2990986171" sldId="336"/>
        </pc:sldMkLst>
      </pc:sldChg>
      <pc:sldChg chg="ord">
        <pc:chgData name="Johnson, Chad" userId="29e26967-ee32-4210-a1e6-19e5305e9c5f" providerId="ADAL" clId="{CB7DCD65-DCC4-4AD8-86DD-EA69C693E1B4}" dt="2020-01-13T15:46:58.235" v="5"/>
        <pc:sldMkLst>
          <pc:docMk/>
          <pc:sldMk cId="2432932193" sldId="338"/>
        </pc:sldMkLst>
      </pc:sldChg>
      <pc:sldChg chg="ord">
        <pc:chgData name="Johnson, Chad" userId="29e26967-ee32-4210-a1e6-19e5305e9c5f" providerId="ADAL" clId="{CB7DCD65-DCC4-4AD8-86DD-EA69C693E1B4}" dt="2020-01-13T15:46:41.799" v="3"/>
        <pc:sldMkLst>
          <pc:docMk/>
          <pc:sldMk cId="3322640504" sldId="339"/>
        </pc:sldMkLst>
      </pc:sldChg>
      <pc:sldChg chg="modSp del">
        <pc:chgData name="Johnson, Chad" userId="29e26967-ee32-4210-a1e6-19e5305e9c5f" providerId="ADAL" clId="{CB7DCD65-DCC4-4AD8-86DD-EA69C693E1B4}" dt="2020-01-13T19:27:56.869" v="2619" actId="2696"/>
        <pc:sldMkLst>
          <pc:docMk/>
          <pc:sldMk cId="1368337629" sldId="343"/>
        </pc:sldMkLst>
        <pc:spChg chg="mod">
          <ac:chgData name="Johnson, Chad" userId="29e26967-ee32-4210-a1e6-19e5305e9c5f" providerId="ADAL" clId="{CB7DCD65-DCC4-4AD8-86DD-EA69C693E1B4}" dt="2020-01-13T19:27:24.408" v="2618" actId="20577"/>
          <ac:spMkLst>
            <pc:docMk/>
            <pc:sldMk cId="1368337629" sldId="343"/>
            <ac:spMk id="4" creationId="{3E1A7B0B-78CE-4E53-90EA-D004E61A24EC}"/>
          </ac:spMkLst>
        </pc:spChg>
        <pc:spChg chg="mod">
          <ac:chgData name="Johnson, Chad" userId="29e26967-ee32-4210-a1e6-19e5305e9c5f" providerId="ADAL" clId="{CB7DCD65-DCC4-4AD8-86DD-EA69C693E1B4}" dt="2020-01-13T19:27:16.420" v="2603" actId="14100"/>
          <ac:spMkLst>
            <pc:docMk/>
            <pc:sldMk cId="1368337629" sldId="343"/>
            <ac:spMk id="5" creationId="{FCD2352C-101F-43BB-A8FC-651955D5F4A4}"/>
          </ac:spMkLst>
        </pc:spChg>
      </pc:sldChg>
      <pc:sldChg chg="addSp modSp add">
        <pc:chgData name="Johnson, Chad" userId="29e26967-ee32-4210-a1e6-19e5305e9c5f" providerId="ADAL" clId="{CB7DCD65-DCC4-4AD8-86DD-EA69C693E1B4}" dt="2020-01-13T16:22:07.477" v="363" actId="20577"/>
        <pc:sldMkLst>
          <pc:docMk/>
          <pc:sldMk cId="1170123981" sldId="351"/>
        </pc:sldMkLst>
        <pc:spChg chg="mod">
          <ac:chgData name="Johnson, Chad" userId="29e26967-ee32-4210-a1e6-19e5305e9c5f" providerId="ADAL" clId="{CB7DCD65-DCC4-4AD8-86DD-EA69C693E1B4}" dt="2020-01-13T15:58:29.203" v="247" actId="14100"/>
          <ac:spMkLst>
            <pc:docMk/>
            <pc:sldMk cId="1170123981" sldId="351"/>
            <ac:spMk id="2" creationId="{DB5E531D-CB8F-485C-8425-938F9CD0CC38}"/>
          </ac:spMkLst>
        </pc:spChg>
        <pc:spChg chg="mod">
          <ac:chgData name="Johnson, Chad" userId="29e26967-ee32-4210-a1e6-19e5305e9c5f" providerId="ADAL" clId="{CB7DCD65-DCC4-4AD8-86DD-EA69C693E1B4}" dt="2020-01-13T16:22:07.477" v="363" actId="20577"/>
          <ac:spMkLst>
            <pc:docMk/>
            <pc:sldMk cId="1170123981" sldId="351"/>
            <ac:spMk id="3" creationId="{5020D13B-D7C6-4315-8873-E6AA80751CA3}"/>
          </ac:spMkLst>
        </pc:spChg>
        <pc:picChg chg="add mod">
          <ac:chgData name="Johnson, Chad" userId="29e26967-ee32-4210-a1e6-19e5305e9c5f" providerId="ADAL" clId="{CB7DCD65-DCC4-4AD8-86DD-EA69C693E1B4}" dt="2020-01-13T15:58:33.546" v="248" actId="1076"/>
          <ac:picMkLst>
            <pc:docMk/>
            <pc:sldMk cId="1170123981" sldId="351"/>
            <ac:picMk id="5" creationId="{CE531DF2-3B2D-4E8C-9CA7-5F2680CBAB38}"/>
          </ac:picMkLst>
        </pc:picChg>
      </pc:sldChg>
      <pc:sldChg chg="addSp delSp modSp add">
        <pc:chgData name="Johnson, Chad" userId="29e26967-ee32-4210-a1e6-19e5305e9c5f" providerId="ADAL" clId="{CB7DCD65-DCC4-4AD8-86DD-EA69C693E1B4}" dt="2020-01-13T16:52:04.471" v="1250" actId="20577"/>
        <pc:sldMkLst>
          <pc:docMk/>
          <pc:sldMk cId="4021174257" sldId="352"/>
        </pc:sldMkLst>
        <pc:spChg chg="mod">
          <ac:chgData name="Johnson, Chad" userId="29e26967-ee32-4210-a1e6-19e5305e9c5f" providerId="ADAL" clId="{CB7DCD65-DCC4-4AD8-86DD-EA69C693E1B4}" dt="2020-01-13T15:59:37.047" v="258" actId="20577"/>
          <ac:spMkLst>
            <pc:docMk/>
            <pc:sldMk cId="4021174257" sldId="352"/>
            <ac:spMk id="2" creationId="{DB5E531D-CB8F-485C-8425-938F9CD0CC38}"/>
          </ac:spMkLst>
        </pc:spChg>
        <pc:spChg chg="mod">
          <ac:chgData name="Johnson, Chad" userId="29e26967-ee32-4210-a1e6-19e5305e9c5f" providerId="ADAL" clId="{CB7DCD65-DCC4-4AD8-86DD-EA69C693E1B4}" dt="2020-01-13T16:52:04.471" v="1250" actId="20577"/>
          <ac:spMkLst>
            <pc:docMk/>
            <pc:sldMk cId="4021174257" sldId="352"/>
            <ac:spMk id="3" creationId="{5020D13B-D7C6-4315-8873-E6AA80751CA3}"/>
          </ac:spMkLst>
        </pc:spChg>
        <pc:picChg chg="add del mod">
          <ac:chgData name="Johnson, Chad" userId="29e26967-ee32-4210-a1e6-19e5305e9c5f" providerId="ADAL" clId="{CB7DCD65-DCC4-4AD8-86DD-EA69C693E1B4}" dt="2020-01-13T16:01:49.125" v="263" actId="478"/>
          <ac:picMkLst>
            <pc:docMk/>
            <pc:sldMk cId="4021174257" sldId="352"/>
            <ac:picMk id="4" creationId="{082BBBEC-01C2-4BA6-970F-358B8C62243C}"/>
          </ac:picMkLst>
        </pc:picChg>
        <pc:picChg chg="del">
          <ac:chgData name="Johnson, Chad" userId="29e26967-ee32-4210-a1e6-19e5305e9c5f" providerId="ADAL" clId="{CB7DCD65-DCC4-4AD8-86DD-EA69C693E1B4}" dt="2020-01-13T16:01:29.600" v="259" actId="478"/>
          <ac:picMkLst>
            <pc:docMk/>
            <pc:sldMk cId="4021174257" sldId="352"/>
            <ac:picMk id="5" creationId="{CE531DF2-3B2D-4E8C-9CA7-5F2680CBAB38}"/>
          </ac:picMkLst>
        </pc:picChg>
        <pc:picChg chg="add del mod">
          <ac:chgData name="Johnson, Chad" userId="29e26967-ee32-4210-a1e6-19e5305e9c5f" providerId="ADAL" clId="{CB7DCD65-DCC4-4AD8-86DD-EA69C693E1B4}" dt="2020-01-13T16:02:31.156" v="270" actId="478"/>
          <ac:picMkLst>
            <pc:docMk/>
            <pc:sldMk cId="4021174257" sldId="352"/>
            <ac:picMk id="6" creationId="{C4B293EB-8F7C-4560-A677-50A73D6D0B94}"/>
          </ac:picMkLst>
        </pc:picChg>
        <pc:picChg chg="add del mod modCrop">
          <ac:chgData name="Johnson, Chad" userId="29e26967-ee32-4210-a1e6-19e5305e9c5f" providerId="ADAL" clId="{CB7DCD65-DCC4-4AD8-86DD-EA69C693E1B4}" dt="2020-01-13T16:06:16.995" v="281" actId="478"/>
          <ac:picMkLst>
            <pc:docMk/>
            <pc:sldMk cId="4021174257" sldId="352"/>
            <ac:picMk id="7" creationId="{DCC7A30D-EF6A-4F88-9054-5A9BB08E3439}"/>
          </ac:picMkLst>
        </pc:picChg>
        <pc:picChg chg="add mod ord">
          <ac:chgData name="Johnson, Chad" userId="29e26967-ee32-4210-a1e6-19e5305e9c5f" providerId="ADAL" clId="{CB7DCD65-DCC4-4AD8-86DD-EA69C693E1B4}" dt="2020-01-13T16:07:14.771" v="288" actId="29295"/>
          <ac:picMkLst>
            <pc:docMk/>
            <pc:sldMk cId="4021174257" sldId="352"/>
            <ac:picMk id="8" creationId="{2B54D035-470C-4D5A-9659-A51F0E18062D}"/>
          </ac:picMkLst>
        </pc:picChg>
      </pc:sldChg>
      <pc:sldChg chg="modSp add">
        <pc:chgData name="Johnson, Chad" userId="29e26967-ee32-4210-a1e6-19e5305e9c5f" providerId="ADAL" clId="{CB7DCD65-DCC4-4AD8-86DD-EA69C693E1B4}" dt="2020-01-13T16:38:06.809" v="998" actId="255"/>
        <pc:sldMkLst>
          <pc:docMk/>
          <pc:sldMk cId="2275677211" sldId="353"/>
        </pc:sldMkLst>
        <pc:spChg chg="mod">
          <ac:chgData name="Johnson, Chad" userId="29e26967-ee32-4210-a1e6-19e5305e9c5f" providerId="ADAL" clId="{CB7DCD65-DCC4-4AD8-86DD-EA69C693E1B4}" dt="2020-01-13T16:33:22.512" v="658" actId="20577"/>
          <ac:spMkLst>
            <pc:docMk/>
            <pc:sldMk cId="2275677211" sldId="353"/>
            <ac:spMk id="2" creationId="{0FB1B3C6-7B52-42BD-A3AE-46A71C668C4C}"/>
          </ac:spMkLst>
        </pc:spChg>
        <pc:spChg chg="mod">
          <ac:chgData name="Johnson, Chad" userId="29e26967-ee32-4210-a1e6-19e5305e9c5f" providerId="ADAL" clId="{CB7DCD65-DCC4-4AD8-86DD-EA69C693E1B4}" dt="2020-01-13T16:38:06.809" v="998" actId="255"/>
          <ac:spMkLst>
            <pc:docMk/>
            <pc:sldMk cId="2275677211" sldId="353"/>
            <ac:spMk id="3" creationId="{B270BFBB-B9C1-4344-8146-3C6D10DC4655}"/>
          </ac:spMkLst>
        </pc:spChg>
      </pc:sldChg>
      <pc:sldChg chg="addSp delSp modSp add">
        <pc:chgData name="Johnson, Chad" userId="29e26967-ee32-4210-a1e6-19e5305e9c5f" providerId="ADAL" clId="{CB7DCD65-DCC4-4AD8-86DD-EA69C693E1B4}" dt="2020-01-13T16:50:37.864" v="1211" actId="1076"/>
        <pc:sldMkLst>
          <pc:docMk/>
          <pc:sldMk cId="1843930481" sldId="354"/>
        </pc:sldMkLst>
        <pc:spChg chg="mod">
          <ac:chgData name="Johnson, Chad" userId="29e26967-ee32-4210-a1e6-19e5305e9c5f" providerId="ADAL" clId="{CB7DCD65-DCC4-4AD8-86DD-EA69C693E1B4}" dt="2020-01-13T16:50:34.273" v="1210" actId="14100"/>
          <ac:spMkLst>
            <pc:docMk/>
            <pc:sldMk cId="1843930481" sldId="354"/>
            <ac:spMk id="3" creationId="{B270BFBB-B9C1-4344-8146-3C6D10DC4655}"/>
          </ac:spMkLst>
        </pc:spChg>
        <pc:graphicFrameChg chg="add del mod modGraphic">
          <ac:chgData name="Johnson, Chad" userId="29e26967-ee32-4210-a1e6-19e5305e9c5f" providerId="ADAL" clId="{CB7DCD65-DCC4-4AD8-86DD-EA69C693E1B4}" dt="2020-01-13T16:42:57.760" v="1031" actId="478"/>
          <ac:graphicFrameMkLst>
            <pc:docMk/>
            <pc:sldMk cId="1843930481" sldId="354"/>
            <ac:graphicFrameMk id="4" creationId="{7F29D172-3A63-4D95-A1D6-972F3860BFC7}"/>
          </ac:graphicFrameMkLst>
        </pc:graphicFrameChg>
        <pc:graphicFrameChg chg="add mod modGraphic">
          <ac:chgData name="Johnson, Chad" userId="29e26967-ee32-4210-a1e6-19e5305e9c5f" providerId="ADAL" clId="{CB7DCD65-DCC4-4AD8-86DD-EA69C693E1B4}" dt="2020-01-13T16:50:37.864" v="1211" actId="1076"/>
          <ac:graphicFrameMkLst>
            <pc:docMk/>
            <pc:sldMk cId="1843930481" sldId="354"/>
            <ac:graphicFrameMk id="6" creationId="{8C55A447-B718-4EE0-98C4-3C7B0D271F3E}"/>
          </ac:graphicFrameMkLst>
        </pc:graphicFrameChg>
      </pc:sldChg>
      <pc:sldChg chg="modSp add">
        <pc:chgData name="Johnson, Chad" userId="29e26967-ee32-4210-a1e6-19e5305e9c5f" providerId="ADAL" clId="{CB7DCD65-DCC4-4AD8-86DD-EA69C693E1B4}" dt="2020-01-13T18:24:18.663" v="1638" actId="255"/>
        <pc:sldMkLst>
          <pc:docMk/>
          <pc:sldMk cId="793142326" sldId="355"/>
        </pc:sldMkLst>
        <pc:spChg chg="mod">
          <ac:chgData name="Johnson, Chad" userId="29e26967-ee32-4210-a1e6-19e5305e9c5f" providerId="ADAL" clId="{CB7DCD65-DCC4-4AD8-86DD-EA69C693E1B4}" dt="2020-01-13T16:52:33.101" v="1278" actId="20577"/>
          <ac:spMkLst>
            <pc:docMk/>
            <pc:sldMk cId="793142326" sldId="355"/>
            <ac:spMk id="2" creationId="{8C43217B-7D65-4D51-9423-A925EFBFA431}"/>
          </ac:spMkLst>
        </pc:spChg>
        <pc:spChg chg="mod">
          <ac:chgData name="Johnson, Chad" userId="29e26967-ee32-4210-a1e6-19e5305e9c5f" providerId="ADAL" clId="{CB7DCD65-DCC4-4AD8-86DD-EA69C693E1B4}" dt="2020-01-13T18:24:18.663" v="1638" actId="255"/>
          <ac:spMkLst>
            <pc:docMk/>
            <pc:sldMk cId="793142326" sldId="355"/>
            <ac:spMk id="3" creationId="{06623314-746F-4EA5-8689-80A0F0CCC41D}"/>
          </ac:spMkLst>
        </pc:spChg>
      </pc:sldChg>
      <pc:sldChg chg="addSp modSp add">
        <pc:chgData name="Johnson, Chad" userId="29e26967-ee32-4210-a1e6-19e5305e9c5f" providerId="ADAL" clId="{CB7DCD65-DCC4-4AD8-86DD-EA69C693E1B4}" dt="2020-01-13T18:59:07.621" v="2274" actId="20577"/>
        <pc:sldMkLst>
          <pc:docMk/>
          <pc:sldMk cId="1232364731" sldId="356"/>
        </pc:sldMkLst>
        <pc:spChg chg="add mod">
          <ac:chgData name="Johnson, Chad" userId="29e26967-ee32-4210-a1e6-19e5305e9c5f" providerId="ADAL" clId="{CB7DCD65-DCC4-4AD8-86DD-EA69C693E1B4}" dt="2020-01-13T16:54:24.770" v="1327" actId="20577"/>
          <ac:spMkLst>
            <pc:docMk/>
            <pc:sldMk cId="1232364731" sldId="356"/>
            <ac:spMk id="2" creationId="{059AAD0B-C95E-4914-85E3-07FB4932DE5C}"/>
          </ac:spMkLst>
        </pc:spChg>
        <pc:spChg chg="add mod">
          <ac:chgData name="Johnson, Chad" userId="29e26967-ee32-4210-a1e6-19e5305e9c5f" providerId="ADAL" clId="{CB7DCD65-DCC4-4AD8-86DD-EA69C693E1B4}" dt="2020-01-13T18:59:07.621" v="2274" actId="20577"/>
          <ac:spMkLst>
            <pc:docMk/>
            <pc:sldMk cId="1232364731" sldId="356"/>
            <ac:spMk id="3" creationId="{385DAE34-1F00-4081-889A-D11CAB344897}"/>
          </ac:spMkLst>
        </pc:spChg>
      </pc:sldChg>
      <pc:sldChg chg="addSp delSp modSp add">
        <pc:chgData name="Johnson, Chad" userId="29e26967-ee32-4210-a1e6-19e5305e9c5f" providerId="ADAL" clId="{CB7DCD65-DCC4-4AD8-86DD-EA69C693E1B4}" dt="2020-01-13T19:24:19.180" v="2601" actId="1076"/>
        <pc:sldMkLst>
          <pc:docMk/>
          <pc:sldMk cId="2754422794" sldId="357"/>
        </pc:sldMkLst>
        <pc:spChg chg="mod">
          <ac:chgData name="Johnson, Chad" userId="29e26967-ee32-4210-a1e6-19e5305e9c5f" providerId="ADAL" clId="{CB7DCD65-DCC4-4AD8-86DD-EA69C693E1B4}" dt="2020-01-13T19:19:52.304" v="2572" actId="14100"/>
          <ac:spMkLst>
            <pc:docMk/>
            <pc:sldMk cId="2754422794" sldId="357"/>
            <ac:spMk id="2" creationId="{4C8B6D2F-6A05-49AD-9EFB-C46B25FD7EC6}"/>
          </ac:spMkLst>
        </pc:spChg>
        <pc:spChg chg="mod">
          <ac:chgData name="Johnson, Chad" userId="29e26967-ee32-4210-a1e6-19e5305e9c5f" providerId="ADAL" clId="{CB7DCD65-DCC4-4AD8-86DD-EA69C693E1B4}" dt="2020-01-13T19:19:57.334" v="2573" actId="1076"/>
          <ac:spMkLst>
            <pc:docMk/>
            <pc:sldMk cId="2754422794" sldId="357"/>
            <ac:spMk id="3" creationId="{60047218-90EB-438E-BBAF-BF786EFB91E6}"/>
          </ac:spMkLst>
        </pc:spChg>
        <pc:spChg chg="add del mod">
          <ac:chgData name="Johnson, Chad" userId="29e26967-ee32-4210-a1e6-19e5305e9c5f" providerId="ADAL" clId="{CB7DCD65-DCC4-4AD8-86DD-EA69C693E1B4}" dt="2020-01-13T19:21:26.349" v="2590" actId="478"/>
          <ac:spMkLst>
            <pc:docMk/>
            <pc:sldMk cId="2754422794" sldId="357"/>
            <ac:spMk id="6" creationId="{CD116FCC-DB6B-443E-A14A-267B381F1B0A}"/>
          </ac:spMkLst>
        </pc:spChg>
        <pc:picChg chg="add del mod">
          <ac:chgData name="Johnson, Chad" userId="29e26967-ee32-4210-a1e6-19e5305e9c5f" providerId="ADAL" clId="{CB7DCD65-DCC4-4AD8-86DD-EA69C693E1B4}" dt="2020-01-13T19:22:53.387" v="2595" actId="478"/>
          <ac:picMkLst>
            <pc:docMk/>
            <pc:sldMk cId="2754422794" sldId="357"/>
            <ac:picMk id="4" creationId="{42DCACA9-FB54-4E6E-858E-0382936ECAD3}"/>
          </ac:picMkLst>
        </pc:picChg>
        <pc:picChg chg="add del mod">
          <ac:chgData name="Johnson, Chad" userId="29e26967-ee32-4210-a1e6-19e5305e9c5f" providerId="ADAL" clId="{CB7DCD65-DCC4-4AD8-86DD-EA69C693E1B4}" dt="2020-01-13T19:21:17.221" v="2588" actId="478"/>
          <ac:picMkLst>
            <pc:docMk/>
            <pc:sldMk cId="2754422794" sldId="357"/>
            <ac:picMk id="5" creationId="{D900DA43-8717-4C83-A0C9-65AB2A8A2B0B}"/>
          </ac:picMkLst>
        </pc:picChg>
        <pc:picChg chg="add mod">
          <ac:chgData name="Johnson, Chad" userId="29e26967-ee32-4210-a1e6-19e5305e9c5f" providerId="ADAL" clId="{CB7DCD65-DCC4-4AD8-86DD-EA69C693E1B4}" dt="2020-01-13T19:24:19.180" v="2601" actId="1076"/>
          <ac:picMkLst>
            <pc:docMk/>
            <pc:sldMk cId="2754422794" sldId="357"/>
            <ac:picMk id="7" creationId="{565E4E94-6298-4427-A74B-229FA67F6BF4}"/>
          </ac:picMkLst>
        </pc:picChg>
        <pc:picChg chg="add mod">
          <ac:chgData name="Johnson, Chad" userId="29e26967-ee32-4210-a1e6-19e5305e9c5f" providerId="ADAL" clId="{CB7DCD65-DCC4-4AD8-86DD-EA69C693E1B4}" dt="2020-01-13T19:23:08.680" v="2600" actId="14100"/>
          <ac:picMkLst>
            <pc:docMk/>
            <pc:sldMk cId="2754422794" sldId="357"/>
            <ac:picMk id="8" creationId="{13AEB5CF-B79A-450E-9F52-999FEFFD9759}"/>
          </ac:picMkLst>
        </pc:picChg>
      </pc:sldChg>
    </pc:docChg>
  </pc:docChgLst>
  <pc:docChgLst>
    <pc:chgData name="Johnson, Chad" userId="29e26967-ee32-4210-a1e6-19e5305e9c5f" providerId="ADAL" clId="{7B767665-A284-4D8F-8200-B6923ED80FB6}"/>
    <pc:docChg chg="undo custSel addSld delSld">
      <pc:chgData name="Johnson, Chad" userId="29e26967-ee32-4210-a1e6-19e5305e9c5f" providerId="ADAL" clId="{7B767665-A284-4D8F-8200-B6923ED80FB6}" dt="2019-01-04T17:32:22.124" v="33" actId="2696"/>
      <pc:docMkLst>
        <pc:docMk/>
      </pc:docMkLst>
      <pc:sldChg chg="add del">
        <pc:chgData name="Johnson, Chad" userId="29e26967-ee32-4210-a1e6-19e5305e9c5f" providerId="ADAL" clId="{7B767665-A284-4D8F-8200-B6923ED80FB6}" dt="2019-01-04T17:32:22.121" v="32" actId="2696"/>
        <pc:sldMkLst>
          <pc:docMk/>
          <pc:sldMk cId="2039406715" sldId="272"/>
        </pc:sldMkLst>
      </pc:sldChg>
      <pc:sldChg chg="add del">
        <pc:chgData name="Johnson, Chad" userId="29e26967-ee32-4210-a1e6-19e5305e9c5f" providerId="ADAL" clId="{7B767665-A284-4D8F-8200-B6923ED80FB6}" dt="2019-01-04T17:32:22.087" v="31" actId="2696"/>
        <pc:sldMkLst>
          <pc:docMk/>
          <pc:sldMk cId="1232548133" sldId="273"/>
        </pc:sldMkLst>
      </pc:sldChg>
      <pc:sldChg chg="add del">
        <pc:chgData name="Johnson, Chad" userId="29e26967-ee32-4210-a1e6-19e5305e9c5f" providerId="ADAL" clId="{7B767665-A284-4D8F-8200-B6923ED80FB6}" dt="2019-01-04T17:32:22.084" v="30" actId="2696"/>
        <pc:sldMkLst>
          <pc:docMk/>
          <pc:sldMk cId="213894824" sldId="274"/>
        </pc:sldMkLst>
      </pc:sldChg>
      <pc:sldChg chg="add del">
        <pc:chgData name="Johnson, Chad" userId="29e26967-ee32-4210-a1e6-19e5305e9c5f" providerId="ADAL" clId="{7B767665-A284-4D8F-8200-B6923ED80FB6}" dt="2019-01-04T17:32:22.080" v="29" actId="2696"/>
        <pc:sldMkLst>
          <pc:docMk/>
          <pc:sldMk cId="32578778" sldId="275"/>
        </pc:sldMkLst>
      </pc:sldChg>
      <pc:sldChg chg="add del">
        <pc:chgData name="Johnson, Chad" userId="29e26967-ee32-4210-a1e6-19e5305e9c5f" providerId="ADAL" clId="{7B767665-A284-4D8F-8200-B6923ED80FB6}" dt="2019-01-04T17:32:22.057" v="28" actId="2696"/>
        <pc:sldMkLst>
          <pc:docMk/>
          <pc:sldMk cId="1465834787" sldId="277"/>
        </pc:sldMkLst>
      </pc:sldChg>
      <pc:sldChg chg="add del">
        <pc:chgData name="Johnson, Chad" userId="29e26967-ee32-4210-a1e6-19e5305e9c5f" providerId="ADAL" clId="{7B767665-A284-4D8F-8200-B6923ED80FB6}" dt="2019-01-04T17:32:22.040" v="26" actId="2696"/>
        <pc:sldMkLst>
          <pc:docMk/>
          <pc:sldMk cId="139512484" sldId="278"/>
        </pc:sldMkLst>
      </pc:sldChg>
      <pc:sldChg chg="add del">
        <pc:chgData name="Johnson, Chad" userId="29e26967-ee32-4210-a1e6-19e5305e9c5f" providerId="ADAL" clId="{7B767665-A284-4D8F-8200-B6923ED80FB6}" dt="2019-01-04T17:32:21.999" v="25" actId="2696"/>
        <pc:sldMkLst>
          <pc:docMk/>
          <pc:sldMk cId="577087293" sldId="279"/>
        </pc:sldMkLst>
      </pc:sldChg>
      <pc:sldChg chg="add del">
        <pc:chgData name="Johnson, Chad" userId="29e26967-ee32-4210-a1e6-19e5305e9c5f" providerId="ADAL" clId="{7B767665-A284-4D8F-8200-B6923ED80FB6}" dt="2019-01-04T17:32:21.997" v="24" actId="2696"/>
        <pc:sldMkLst>
          <pc:docMk/>
          <pc:sldMk cId="3498801472" sldId="280"/>
        </pc:sldMkLst>
      </pc:sldChg>
      <pc:sldChg chg="add del">
        <pc:chgData name="Johnson, Chad" userId="29e26967-ee32-4210-a1e6-19e5305e9c5f" providerId="ADAL" clId="{7B767665-A284-4D8F-8200-B6923ED80FB6}" dt="2019-01-04T17:32:22.046" v="27" actId="2696"/>
        <pc:sldMkLst>
          <pc:docMk/>
          <pc:sldMk cId="3033002734" sldId="281"/>
        </pc:sldMkLst>
      </pc:sldChg>
      <pc:sldChg chg="add del">
        <pc:chgData name="Johnson, Chad" userId="29e26967-ee32-4210-a1e6-19e5305e9c5f" providerId="ADAL" clId="{7B767665-A284-4D8F-8200-B6923ED80FB6}" dt="2019-01-04T17:32:21.995" v="23" actId="2696"/>
        <pc:sldMkLst>
          <pc:docMk/>
          <pc:sldMk cId="2221161097" sldId="282"/>
        </pc:sldMkLst>
      </pc:sldChg>
      <pc:sldChg chg="add del">
        <pc:chgData name="Johnson, Chad" userId="29e26967-ee32-4210-a1e6-19e5305e9c5f" providerId="ADAL" clId="{7B767665-A284-4D8F-8200-B6923ED80FB6}" dt="2019-01-04T17:32:21.964" v="22" actId="2696"/>
        <pc:sldMkLst>
          <pc:docMk/>
          <pc:sldMk cId="3339078113" sldId="283"/>
        </pc:sldMkLst>
      </pc:sldChg>
      <pc:sldChg chg="add del">
        <pc:chgData name="Johnson, Chad" userId="29e26967-ee32-4210-a1e6-19e5305e9c5f" providerId="ADAL" clId="{7B767665-A284-4D8F-8200-B6923ED80FB6}" dt="2019-01-04T17:32:21.956" v="20" actId="2696"/>
        <pc:sldMkLst>
          <pc:docMk/>
          <pc:sldMk cId="1203657993" sldId="284"/>
        </pc:sldMkLst>
      </pc:sldChg>
      <pc:sldChg chg="add del">
        <pc:chgData name="Johnson, Chad" userId="29e26967-ee32-4210-a1e6-19e5305e9c5f" providerId="ADAL" clId="{7B767665-A284-4D8F-8200-B6923ED80FB6}" dt="2019-01-04T17:32:21.960" v="21" actId="2696"/>
        <pc:sldMkLst>
          <pc:docMk/>
          <pc:sldMk cId="1543936444" sldId="285"/>
        </pc:sldMkLst>
      </pc:sldChg>
      <pc:sldChg chg="add del">
        <pc:chgData name="Johnson, Chad" userId="29e26967-ee32-4210-a1e6-19e5305e9c5f" providerId="ADAL" clId="{7B767665-A284-4D8F-8200-B6923ED80FB6}" dt="2019-01-04T17:32:21.940" v="19" actId="2696"/>
        <pc:sldMkLst>
          <pc:docMk/>
          <pc:sldMk cId="2057820808" sldId="286"/>
        </pc:sldMkLst>
      </pc:sldChg>
      <pc:sldChg chg="add del">
        <pc:chgData name="Johnson, Chad" userId="29e26967-ee32-4210-a1e6-19e5305e9c5f" providerId="ADAL" clId="{7B767665-A284-4D8F-8200-B6923ED80FB6}" dt="2019-01-04T17:32:21.935" v="18" actId="2696"/>
        <pc:sldMkLst>
          <pc:docMk/>
          <pc:sldMk cId="586064933" sldId="287"/>
        </pc:sldMkLst>
      </pc:sldChg>
      <pc:sldChg chg="add del">
        <pc:chgData name="Johnson, Chad" userId="29e26967-ee32-4210-a1e6-19e5305e9c5f" providerId="ADAL" clId="{7B767665-A284-4D8F-8200-B6923ED80FB6}" dt="2019-01-04T17:32:21.929" v="17" actId="2696"/>
        <pc:sldMkLst>
          <pc:docMk/>
          <pc:sldMk cId="2957797699" sldId="288"/>
        </pc:sldMkLst>
      </pc:sldChg>
      <pc:sldChg chg="add del">
        <pc:chgData name="Johnson, Chad" userId="29e26967-ee32-4210-a1e6-19e5305e9c5f" providerId="ADAL" clId="{7B767665-A284-4D8F-8200-B6923ED80FB6}" dt="2019-01-04T17:32:22.124" v="33" actId="2696"/>
        <pc:sldMkLst>
          <pc:docMk/>
          <pc:sldMk cId="3575740465" sldId="289"/>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ABE3C1-DBE1-495D-B57B-2849774B866A}" type="datetimeFigureOut">
              <a:rPr lang="en-US" smtClean="0"/>
              <a:t>2021-08-25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7095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841330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76874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8913337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84195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785375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6588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204780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0772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516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2021-08-25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1732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2021-08-25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157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2021-08-25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9087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2021-08-25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391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24A7AC-904D-4781-85BA-7D10C17ED021}" type="datetimeFigureOut">
              <a:rPr lang="en-US" smtClean="0"/>
              <a:t>2021-08-25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5926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2021-08-25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804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2021-08-25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250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2021-08-25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18781588"/>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C024-82D3-43B7-8864-1EB020588252}"/>
              </a:ext>
            </a:extLst>
          </p:cNvPr>
          <p:cNvSpPr>
            <a:spLocks noGrp="1"/>
          </p:cNvSpPr>
          <p:nvPr>
            <p:ph type="ctrTitle"/>
          </p:nvPr>
        </p:nvSpPr>
        <p:spPr>
          <a:xfrm>
            <a:off x="672355" y="4893861"/>
            <a:ext cx="8825658" cy="861420"/>
          </a:xfrm>
        </p:spPr>
        <p:txBody>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Information Assurance</a:t>
            </a:r>
          </a:p>
        </p:txBody>
      </p:sp>
      <p:sp>
        <p:nvSpPr>
          <p:cNvPr id="3" name="Subtitle 2">
            <a:extLst>
              <a:ext uri="{FF2B5EF4-FFF2-40B4-BE49-F238E27FC236}">
                <a16:creationId xmlns:a16="http://schemas.microsoft.com/office/drawing/2014/main" id="{7D92A9FC-7B77-43B7-9AE2-664B7ED71E01}"/>
              </a:ext>
            </a:extLst>
          </p:cNvPr>
          <p:cNvSpPr>
            <a:spLocks noGrp="1"/>
          </p:cNvSpPr>
          <p:nvPr>
            <p:ph type="subTitle" idx="1"/>
          </p:nvPr>
        </p:nvSpPr>
        <p:spPr>
          <a:xfrm>
            <a:off x="672355" y="5755280"/>
            <a:ext cx="8825658" cy="404220"/>
          </a:xfrm>
        </p:spPr>
        <p:txBody>
          <a:bodyPr/>
          <a:lstStyle/>
          <a:p>
            <a:r>
              <a:rPr lang="en-US" dirty="0"/>
              <a:t>Week 1 – Introduction To Information Assurance</a:t>
            </a:r>
          </a:p>
        </p:txBody>
      </p:sp>
      <p:pic>
        <p:nvPicPr>
          <p:cNvPr id="4" name="Picture 3">
            <a:extLst>
              <a:ext uri="{FF2B5EF4-FFF2-40B4-BE49-F238E27FC236}">
                <a16:creationId xmlns:a16="http://schemas.microsoft.com/office/drawing/2014/main" id="{FD39BC11-53A0-4F89-A479-245567CC799A}"/>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3997722" y="697305"/>
            <a:ext cx="4196556" cy="4196556"/>
          </a:xfrm>
          <a:prstGeom prst="rect">
            <a:avLst/>
          </a:prstGeom>
        </p:spPr>
      </p:pic>
    </p:spTree>
    <p:extLst>
      <p:ext uri="{BB962C8B-B14F-4D97-AF65-F5344CB8AC3E}">
        <p14:creationId xmlns:p14="http://schemas.microsoft.com/office/powerpoint/2010/main" val="2762506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st image">
            <a:extLst>
              <a:ext uri="{FF2B5EF4-FFF2-40B4-BE49-F238E27FC236}">
                <a16:creationId xmlns:a16="http://schemas.microsoft.com/office/drawing/2014/main" id="{3DD493CF-68C7-45DD-8F87-BD42CD225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91"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 image">
            <a:extLst>
              <a:ext uri="{FF2B5EF4-FFF2-40B4-BE49-F238E27FC236}">
                <a16:creationId xmlns:a16="http://schemas.microsoft.com/office/drawing/2014/main" id="{E9AA08DE-0215-4149-981A-D4BB1EC08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773" y="381000"/>
            <a:ext cx="5762836"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08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DBC8-722D-4E18-8FB7-BD7EA3C613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DE10ECE-145A-41E1-8200-BE8D877A2EE2}"/>
              </a:ext>
            </a:extLst>
          </p:cNvPr>
          <p:cNvSpPr>
            <a:spLocks noGrp="1"/>
          </p:cNvSpPr>
          <p:nvPr>
            <p:ph idx="1"/>
          </p:nvPr>
        </p:nvSpPr>
        <p:spPr/>
        <p:txBody>
          <a:bodyPr/>
          <a:lstStyle/>
          <a:p>
            <a:endParaRPr lang="en-US" dirty="0"/>
          </a:p>
          <a:p>
            <a:endParaRPr lang="en-US" dirty="0"/>
          </a:p>
        </p:txBody>
      </p:sp>
      <p:pic>
        <p:nvPicPr>
          <p:cNvPr id="6146" name="Picture 2" descr="Image result for me and the boys">
            <a:extLst>
              <a:ext uri="{FF2B5EF4-FFF2-40B4-BE49-F238E27FC236}">
                <a16:creationId xmlns:a16="http://schemas.microsoft.com/office/drawing/2014/main" id="{0F8DECB9-1C57-451C-A6CD-44737857D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7"/>
            <a:ext cx="1218988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9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en he says &quot;Netflix and Chill&quot;">
            <a:extLst>
              <a:ext uri="{FF2B5EF4-FFF2-40B4-BE49-F238E27FC236}">
                <a16:creationId xmlns:a16="http://schemas.microsoft.com/office/drawing/2014/main" id="{49A9EC5C-EEFA-4C0B-A08E-5141DC2C18F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86427" y="0"/>
            <a:ext cx="9619146" cy="688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5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2005 meme">
            <a:extLst>
              <a:ext uri="{FF2B5EF4-FFF2-40B4-BE49-F238E27FC236}">
                <a16:creationId xmlns:a16="http://schemas.microsoft.com/office/drawing/2014/main" id="{2B8C6079-8B53-4754-8016-BD5108637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285" y="0"/>
            <a:ext cx="57954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3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dancing baby gif">
            <a:extLst>
              <a:ext uri="{FF2B5EF4-FFF2-40B4-BE49-F238E27FC236}">
                <a16:creationId xmlns:a16="http://schemas.microsoft.com/office/drawing/2014/main" id="{BE2393A9-B6CC-403B-ACF2-6A243B2E8E4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0"/>
            <a:ext cx="9956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708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F3218BBA-7E69-4E32-80C8-29B27E9D3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0" y="584200"/>
            <a:ext cx="2717800" cy="4064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stylized s meme">
            <a:extLst>
              <a:ext uri="{FF2B5EF4-FFF2-40B4-BE49-F238E27FC236}">
                <a16:creationId xmlns:a16="http://schemas.microsoft.com/office/drawing/2014/main" id="{FE529A5E-5CAA-4A19-A691-B26A294FB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1" y="1803400"/>
            <a:ext cx="7638361"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5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8E413CB-FC03-484E-B163-196633469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79401"/>
            <a:ext cx="4064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Kilroy was here">
            <a:extLst>
              <a:ext uri="{FF2B5EF4-FFF2-40B4-BE49-F238E27FC236}">
                <a16:creationId xmlns:a16="http://schemas.microsoft.com/office/drawing/2014/main" id="{F91E4ECD-117E-4022-801A-4D132E3F9FB6}"/>
              </a:ext>
            </a:extLst>
          </p:cNvPr>
          <p:cNvPicPr>
            <a:picLocks noChangeAspect="1" noChangeArrowheads="1"/>
          </p:cNvPicPr>
          <p:nvPr/>
        </p:nvPicPr>
        <p:blipFill>
          <a:blip r:embed="rId3">
            <a:clrChange>
              <a:clrFrom>
                <a:srgbClr val="F3F3F3"/>
              </a:clrFrom>
              <a:clrTo>
                <a:srgbClr val="F3F3F3">
                  <a:alpha val="0"/>
                </a:srgbClr>
              </a:clrTo>
            </a:clrChange>
            <a:extLst>
              <a:ext uri="{28A0092B-C50C-407E-A947-70E740481C1C}">
                <a14:useLocalDpi xmlns:a14="http://schemas.microsoft.com/office/drawing/2010/main" val="0"/>
              </a:ext>
            </a:extLst>
          </a:blip>
          <a:srcRect/>
          <a:stretch>
            <a:fillRect/>
          </a:stretch>
        </p:blipFill>
        <p:spPr bwMode="auto">
          <a:xfrm>
            <a:off x="5194299" y="617732"/>
            <a:ext cx="2997203" cy="29972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C5B4EBB-0E29-4A6D-AD6D-36014730F2B1}"/>
              </a:ext>
            </a:extLst>
          </p:cNvPr>
          <p:cNvPicPr>
            <a:picLocks noChangeAspect="1"/>
          </p:cNvPicPr>
          <p:nvPr/>
        </p:nvPicPr>
        <p:blipFill>
          <a:blip r:embed="rId4"/>
          <a:stretch>
            <a:fillRect/>
          </a:stretch>
        </p:blipFill>
        <p:spPr>
          <a:xfrm>
            <a:off x="7416800" y="3752057"/>
            <a:ext cx="3962400" cy="2641600"/>
          </a:xfrm>
          <a:prstGeom prst="rect">
            <a:avLst/>
          </a:prstGeom>
        </p:spPr>
      </p:pic>
      <p:pic>
        <p:nvPicPr>
          <p:cNvPr id="3" name="Picture 2">
            <a:extLst>
              <a:ext uri="{FF2B5EF4-FFF2-40B4-BE49-F238E27FC236}">
                <a16:creationId xmlns:a16="http://schemas.microsoft.com/office/drawing/2014/main" id="{E6F9D762-BEFB-47CE-B905-6BB96CEE45ED}"/>
              </a:ext>
            </a:extLst>
          </p:cNvPr>
          <p:cNvPicPr>
            <a:picLocks noChangeAspect="1"/>
          </p:cNvPicPr>
          <p:nvPr/>
        </p:nvPicPr>
        <p:blipFill>
          <a:blip r:embed="rId5"/>
          <a:stretch>
            <a:fillRect/>
          </a:stretch>
        </p:blipFill>
        <p:spPr>
          <a:xfrm>
            <a:off x="1955800" y="3752058"/>
            <a:ext cx="2540000" cy="2516188"/>
          </a:xfrm>
          <a:prstGeom prst="rect">
            <a:avLst/>
          </a:prstGeom>
        </p:spPr>
      </p:pic>
      <p:sp>
        <p:nvSpPr>
          <p:cNvPr id="4" name="TextBox 3">
            <a:extLst>
              <a:ext uri="{FF2B5EF4-FFF2-40B4-BE49-F238E27FC236}">
                <a16:creationId xmlns:a16="http://schemas.microsoft.com/office/drawing/2014/main" id="{FF1EEDF7-BBB7-422D-951B-556FCEF2CF25}"/>
              </a:ext>
            </a:extLst>
          </p:cNvPr>
          <p:cNvSpPr txBox="1"/>
          <p:nvPr/>
        </p:nvSpPr>
        <p:spPr>
          <a:xfrm>
            <a:off x="8699497" y="438943"/>
            <a:ext cx="2997203" cy="1200329"/>
          </a:xfrm>
          <a:prstGeom prst="rect">
            <a:avLst/>
          </a:prstGeom>
          <a:noFill/>
        </p:spPr>
        <p:txBody>
          <a:bodyPr wrap="square" rtlCol="0">
            <a:spAutoFit/>
          </a:bodyPr>
          <a:lstStyle/>
          <a:p>
            <a:r>
              <a:rPr lang="en-US" sz="7200" dirty="0">
                <a:solidFill>
                  <a:schemeClr val="bg1"/>
                </a:solidFill>
              </a:rPr>
              <a:t>Okay?</a:t>
            </a:r>
          </a:p>
        </p:txBody>
      </p:sp>
    </p:spTree>
    <p:extLst>
      <p:ext uri="{BB962C8B-B14F-4D97-AF65-F5344CB8AC3E}">
        <p14:creationId xmlns:p14="http://schemas.microsoft.com/office/powerpoint/2010/main" val="3958201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3E6C-D333-4C32-AB10-B90A923CAC7B}"/>
              </a:ext>
            </a:extLst>
          </p:cNvPr>
          <p:cNvSpPr>
            <a:spLocks noGrp="1"/>
          </p:cNvSpPr>
          <p:nvPr>
            <p:ph type="title"/>
          </p:nvPr>
        </p:nvSpPr>
        <p:spPr>
          <a:xfrm>
            <a:off x="685801" y="609601"/>
            <a:ext cx="10131425" cy="1256012"/>
          </a:xfrm>
        </p:spPr>
        <p:txBody>
          <a:bodyPr/>
          <a:lstStyle/>
          <a:p>
            <a:r>
              <a:rPr lang="en-US" dirty="0"/>
              <a:t>Contextualizing Online Society</a:t>
            </a:r>
          </a:p>
        </p:txBody>
      </p:sp>
      <p:sp>
        <p:nvSpPr>
          <p:cNvPr id="3" name="Content Placeholder 2">
            <a:extLst>
              <a:ext uri="{FF2B5EF4-FFF2-40B4-BE49-F238E27FC236}">
                <a16:creationId xmlns:a16="http://schemas.microsoft.com/office/drawing/2014/main" id="{000DFA5D-6D50-4BBC-A469-0341D7A96331}"/>
              </a:ext>
            </a:extLst>
          </p:cNvPr>
          <p:cNvSpPr>
            <a:spLocks noGrp="1"/>
          </p:cNvSpPr>
          <p:nvPr>
            <p:ph idx="1"/>
          </p:nvPr>
        </p:nvSpPr>
        <p:spPr>
          <a:xfrm>
            <a:off x="685802" y="3697357"/>
            <a:ext cx="10820398" cy="2396603"/>
          </a:xfrm>
        </p:spPr>
        <p:txBody>
          <a:bodyPr/>
          <a:lstStyle/>
          <a:p>
            <a:r>
              <a:rPr lang="en-US" dirty="0"/>
              <a:t>The word meme was coined in 1976 by the evolutionary biologist Richard Dawkins. It is a word to describe the concept of “cultural transmission.” The proliferation of customs and ideas, not via broadcast, but person to person.</a:t>
            </a:r>
          </a:p>
          <a:p>
            <a:r>
              <a:rPr lang="en-US" dirty="0"/>
              <a:t>Zeitgeist – The defining spirit or mood of a period in history as shown by the ideas and beliefs of the time.</a:t>
            </a:r>
          </a:p>
          <a:p>
            <a:pPr lvl="1"/>
            <a:r>
              <a:rPr lang="en-US" dirty="0"/>
              <a:t>Roaring 20s. </a:t>
            </a:r>
          </a:p>
          <a:p>
            <a:pPr lvl="1"/>
            <a:r>
              <a:rPr lang="en-US" dirty="0"/>
              <a:t>Internet Manipulation</a:t>
            </a:r>
          </a:p>
        </p:txBody>
      </p:sp>
      <p:pic>
        <p:nvPicPr>
          <p:cNvPr id="11266" name="Picture 2" descr="Image result for please don't call me dick dorkins">
            <a:extLst>
              <a:ext uri="{FF2B5EF4-FFF2-40B4-BE49-F238E27FC236}">
                <a16:creationId xmlns:a16="http://schemas.microsoft.com/office/drawing/2014/main" id="{4608BD86-1595-46B2-B61A-BB8E2C3D5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513" y="1765485"/>
            <a:ext cx="6350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8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50A4-54B3-4EE2-9668-440EBF668EC7}"/>
              </a:ext>
            </a:extLst>
          </p:cNvPr>
          <p:cNvSpPr>
            <a:spLocks noGrp="1"/>
          </p:cNvSpPr>
          <p:nvPr>
            <p:ph type="title"/>
          </p:nvPr>
        </p:nvSpPr>
        <p:spPr/>
        <p:txBody>
          <a:bodyPr/>
          <a:lstStyle/>
          <a:p>
            <a:r>
              <a:rPr lang="en-US" dirty="0"/>
              <a:t>Thank God for them Internets.</a:t>
            </a:r>
          </a:p>
        </p:txBody>
      </p:sp>
      <p:sp>
        <p:nvSpPr>
          <p:cNvPr id="3" name="Content Placeholder 2">
            <a:extLst>
              <a:ext uri="{FF2B5EF4-FFF2-40B4-BE49-F238E27FC236}">
                <a16:creationId xmlns:a16="http://schemas.microsoft.com/office/drawing/2014/main" id="{8B23E7F5-2680-49EE-B5B8-BA6837BABADA}"/>
              </a:ext>
            </a:extLst>
          </p:cNvPr>
          <p:cNvSpPr>
            <a:spLocks noGrp="1"/>
          </p:cNvSpPr>
          <p:nvPr>
            <p:ph idx="1"/>
          </p:nvPr>
        </p:nvSpPr>
        <p:spPr/>
        <p:txBody>
          <a:bodyPr>
            <a:normAutofit/>
          </a:bodyPr>
          <a:lstStyle/>
          <a:p>
            <a:r>
              <a:rPr lang="en-US" sz="2400" dirty="0"/>
              <a:t>It’s not worse. It’s different.</a:t>
            </a:r>
          </a:p>
          <a:p>
            <a:endParaRPr lang="en-US" sz="2400" dirty="0"/>
          </a:p>
          <a:p>
            <a:r>
              <a:rPr lang="en-US" sz="2400" dirty="0"/>
              <a:t>Why are computers a thing? What do they do for us?</a:t>
            </a:r>
          </a:p>
          <a:p>
            <a:r>
              <a:rPr lang="en-US" sz="2400" dirty="0"/>
              <a:t>Why is Big Data?</a:t>
            </a:r>
          </a:p>
          <a:p>
            <a:r>
              <a:rPr lang="en-US" sz="2400" dirty="0"/>
              <a:t>What about the Internet? What problems does it solve? </a:t>
            </a:r>
            <a:r>
              <a:rPr lang="en-US" sz="2200" dirty="0"/>
              <a:t>What problems does it cause?</a:t>
            </a:r>
          </a:p>
        </p:txBody>
      </p:sp>
    </p:spTree>
    <p:extLst>
      <p:ext uri="{BB962C8B-B14F-4D97-AF65-F5344CB8AC3E}">
        <p14:creationId xmlns:p14="http://schemas.microsoft.com/office/powerpoint/2010/main" val="247187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C27C1-8DC9-471C-A241-64ED91F67B4C}"/>
              </a:ext>
            </a:extLst>
          </p:cNvPr>
          <p:cNvSpPr>
            <a:spLocks noGrp="1"/>
          </p:cNvSpPr>
          <p:nvPr>
            <p:ph type="title"/>
          </p:nvPr>
        </p:nvSpPr>
        <p:spPr/>
        <p:txBody>
          <a:bodyPr/>
          <a:lstStyle/>
          <a:p>
            <a:r>
              <a:rPr lang="en-US" dirty="0"/>
              <a:t>The Human Work</a:t>
            </a:r>
          </a:p>
        </p:txBody>
      </p:sp>
      <p:sp>
        <p:nvSpPr>
          <p:cNvPr id="3" name="Content Placeholder 2">
            <a:extLst>
              <a:ext uri="{FF2B5EF4-FFF2-40B4-BE49-F238E27FC236}">
                <a16:creationId xmlns:a16="http://schemas.microsoft.com/office/drawing/2014/main" id="{557BF988-45D4-4005-9BB0-FC69DB0889CE}"/>
              </a:ext>
            </a:extLst>
          </p:cNvPr>
          <p:cNvSpPr>
            <a:spLocks noGrp="1"/>
          </p:cNvSpPr>
          <p:nvPr>
            <p:ph idx="1"/>
          </p:nvPr>
        </p:nvSpPr>
        <p:spPr>
          <a:xfrm>
            <a:off x="685801" y="2142067"/>
            <a:ext cx="10737573" cy="3861168"/>
          </a:xfrm>
        </p:spPr>
        <p:txBody>
          <a:bodyPr>
            <a:noAutofit/>
          </a:bodyPr>
          <a:lstStyle/>
          <a:p>
            <a:r>
              <a:rPr lang="en-US" sz="2000" dirty="0"/>
              <a:t>Communication</a:t>
            </a:r>
          </a:p>
          <a:p>
            <a:pPr lvl="1"/>
            <a:r>
              <a:rPr lang="en-US" sz="2000" dirty="0"/>
              <a:t>Lower transaction cost.</a:t>
            </a:r>
          </a:p>
          <a:p>
            <a:pPr lvl="1"/>
            <a:r>
              <a:rPr lang="en-US" sz="2000" dirty="0"/>
              <a:t>Date displacement.</a:t>
            </a:r>
          </a:p>
          <a:p>
            <a:pPr lvl="1"/>
            <a:r>
              <a:rPr lang="en-US" sz="2000" dirty="0"/>
              <a:t>Facilitation / Publishing authority</a:t>
            </a:r>
          </a:p>
          <a:p>
            <a:pPr lvl="1"/>
            <a:endParaRPr lang="en-US" sz="2000" dirty="0"/>
          </a:p>
          <a:p>
            <a:r>
              <a:rPr lang="en-US" sz="2000" dirty="0"/>
              <a:t>If the human work that Internet makes more efficient is communication, we can still expect people to congregate.</a:t>
            </a:r>
          </a:p>
          <a:p>
            <a:pPr lvl="1"/>
            <a:r>
              <a:rPr lang="en-US" sz="2000" dirty="0"/>
              <a:t>This leads to a process of self-selection. </a:t>
            </a:r>
          </a:p>
          <a:p>
            <a:pPr lvl="1"/>
            <a:r>
              <a:rPr lang="en-US" sz="2000" dirty="0"/>
              <a:t>Echo-chambers amplify.</a:t>
            </a:r>
          </a:p>
        </p:txBody>
      </p:sp>
    </p:spTree>
    <p:extLst>
      <p:ext uri="{BB962C8B-B14F-4D97-AF65-F5344CB8AC3E}">
        <p14:creationId xmlns:p14="http://schemas.microsoft.com/office/powerpoint/2010/main" val="1500445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10000"/>
            <a:lumOff val="9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825BA58-9EF7-45FA-AFD1-0A1B0779D0CC}"/>
              </a:ext>
            </a:extLst>
          </p:cNvPr>
          <p:cNvPicPr>
            <a:picLocks noChangeAspect="1"/>
          </p:cNvPicPr>
          <p:nvPr/>
        </p:nvPicPr>
        <p:blipFill>
          <a:blip r:embed="rId2"/>
          <a:stretch>
            <a:fillRect/>
          </a:stretch>
        </p:blipFill>
        <p:spPr>
          <a:xfrm>
            <a:off x="150924" y="618066"/>
            <a:ext cx="11890152" cy="5621868"/>
          </a:xfrm>
          <a:prstGeom prst="rect">
            <a:avLst/>
          </a:prstGeom>
        </p:spPr>
      </p:pic>
    </p:spTree>
    <p:extLst>
      <p:ext uri="{BB962C8B-B14F-4D97-AF65-F5344CB8AC3E}">
        <p14:creationId xmlns:p14="http://schemas.microsoft.com/office/powerpoint/2010/main" val="4000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E16F-758E-42EF-87A3-7D129C282C54}"/>
              </a:ext>
            </a:extLst>
          </p:cNvPr>
          <p:cNvSpPr>
            <a:spLocks noGrp="1"/>
          </p:cNvSpPr>
          <p:nvPr>
            <p:ph type="title"/>
          </p:nvPr>
        </p:nvSpPr>
        <p:spPr/>
        <p:txBody>
          <a:bodyPr/>
          <a:lstStyle/>
          <a:p>
            <a:r>
              <a:rPr lang="en-US" dirty="0"/>
              <a:t>Communicating Information</a:t>
            </a:r>
          </a:p>
        </p:txBody>
      </p:sp>
      <p:sp>
        <p:nvSpPr>
          <p:cNvPr id="3" name="Content Placeholder 2">
            <a:extLst>
              <a:ext uri="{FF2B5EF4-FFF2-40B4-BE49-F238E27FC236}">
                <a16:creationId xmlns:a16="http://schemas.microsoft.com/office/drawing/2014/main" id="{6770EF0F-9F03-4E22-8866-8EEFC8A8C358}"/>
              </a:ext>
            </a:extLst>
          </p:cNvPr>
          <p:cNvSpPr>
            <a:spLocks noGrp="1"/>
          </p:cNvSpPr>
          <p:nvPr>
            <p:ph idx="1"/>
          </p:nvPr>
        </p:nvSpPr>
        <p:spPr/>
        <p:txBody>
          <a:bodyPr>
            <a:normAutofit/>
          </a:bodyPr>
          <a:lstStyle/>
          <a:p>
            <a:pPr marL="0" indent="0">
              <a:buNone/>
            </a:pPr>
            <a:r>
              <a:rPr lang="en-US" sz="2400" dirty="0"/>
              <a:t>Consider one of the most important functions of communication – the transmission of knowledge and news. </a:t>
            </a:r>
          </a:p>
          <a:p>
            <a:pPr marL="0" indent="0">
              <a:buNone/>
            </a:pPr>
            <a:r>
              <a:rPr lang="en-US" sz="2400" dirty="0"/>
              <a:t>Some say the 24-hour news cycle destroyed news, </a:t>
            </a:r>
          </a:p>
          <a:p>
            <a:r>
              <a:rPr lang="en-US" sz="2400" dirty="0"/>
              <a:t>Fake news</a:t>
            </a:r>
          </a:p>
          <a:p>
            <a:pPr marL="0" indent="0">
              <a:buNone/>
            </a:pPr>
            <a:r>
              <a:rPr lang="en-US" sz="2400" dirty="0"/>
              <a:t>and the Internet destroyed opinion. </a:t>
            </a:r>
          </a:p>
          <a:p>
            <a:r>
              <a:rPr lang="en-US" sz="2400" dirty="0"/>
              <a:t>Clickbait</a:t>
            </a:r>
          </a:p>
        </p:txBody>
      </p:sp>
      <p:sp>
        <p:nvSpPr>
          <p:cNvPr id="4" name="Rectangle 3">
            <a:extLst>
              <a:ext uri="{FF2B5EF4-FFF2-40B4-BE49-F238E27FC236}">
                <a16:creationId xmlns:a16="http://schemas.microsoft.com/office/drawing/2014/main" id="{C1AB1437-2FFF-4B45-B4E3-7FE583D88955}"/>
              </a:ext>
            </a:extLst>
          </p:cNvPr>
          <p:cNvSpPr/>
          <p:nvPr/>
        </p:nvSpPr>
        <p:spPr>
          <a:xfrm>
            <a:off x="6414051" y="4130414"/>
            <a:ext cx="5287617" cy="1323439"/>
          </a:xfrm>
          <a:prstGeom prst="rect">
            <a:avLst/>
          </a:prstGeom>
        </p:spPr>
        <p:txBody>
          <a:bodyPr wrap="square">
            <a:spAutoFit/>
          </a:bodyPr>
          <a:lstStyle/>
          <a:p>
            <a:r>
              <a:rPr lang="en-US" sz="2000" dirty="0"/>
              <a:t>1900-1930s – Yellow journalism</a:t>
            </a:r>
          </a:p>
          <a:p>
            <a:r>
              <a:rPr lang="en-US" sz="2000" dirty="0"/>
              <a:t>1940s-1990s - Era of the Scoop</a:t>
            </a:r>
          </a:p>
          <a:p>
            <a:r>
              <a:rPr lang="en-US" sz="2000" dirty="0"/>
              <a:t>1990s-2000s – Fake news</a:t>
            </a:r>
          </a:p>
          <a:p>
            <a:r>
              <a:rPr lang="en-US" sz="2000" dirty="0"/>
              <a:t>2000s-2010s - Clickbait</a:t>
            </a:r>
          </a:p>
        </p:txBody>
      </p:sp>
    </p:spTree>
    <p:extLst>
      <p:ext uri="{BB962C8B-B14F-4D97-AF65-F5344CB8AC3E}">
        <p14:creationId xmlns:p14="http://schemas.microsoft.com/office/powerpoint/2010/main" val="193222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C144E-6090-401C-BE8A-1169176A3078}"/>
              </a:ext>
            </a:extLst>
          </p:cNvPr>
          <p:cNvSpPr>
            <a:spLocks noGrp="1"/>
          </p:cNvSpPr>
          <p:nvPr>
            <p:ph type="title"/>
          </p:nvPr>
        </p:nvSpPr>
        <p:spPr/>
        <p:txBody>
          <a:bodyPr/>
          <a:lstStyle/>
          <a:p>
            <a:r>
              <a:rPr lang="en-US" dirty="0"/>
              <a:t>Why it matters:</a:t>
            </a:r>
          </a:p>
        </p:txBody>
      </p:sp>
      <p:sp>
        <p:nvSpPr>
          <p:cNvPr id="3" name="Content Placeholder 2">
            <a:extLst>
              <a:ext uri="{FF2B5EF4-FFF2-40B4-BE49-F238E27FC236}">
                <a16:creationId xmlns:a16="http://schemas.microsoft.com/office/drawing/2014/main" id="{3AFCE97F-07A6-4E5C-8D7E-04ADA5722F6B}"/>
              </a:ext>
            </a:extLst>
          </p:cNvPr>
          <p:cNvSpPr>
            <a:spLocks noGrp="1"/>
          </p:cNvSpPr>
          <p:nvPr>
            <p:ph idx="1"/>
          </p:nvPr>
        </p:nvSpPr>
        <p:spPr/>
        <p:txBody>
          <a:bodyPr/>
          <a:lstStyle/>
          <a:p>
            <a:r>
              <a:rPr lang="en-US" dirty="0"/>
              <a:t>When a technology increases the efficiency of a system, it will also increase the instances of flaws in the system. </a:t>
            </a:r>
          </a:p>
          <a:p>
            <a:r>
              <a:rPr lang="en-US" dirty="0"/>
              <a:t>It does make it worse. It just make the bad faster along with the good. However, not all failures are equal. Consider: Butterfly Effect, Domino Effect, Snowball Effect, and Cascading Failures.</a:t>
            </a:r>
          </a:p>
          <a:p>
            <a:endParaRPr lang="en-US" dirty="0"/>
          </a:p>
        </p:txBody>
      </p:sp>
    </p:spTree>
    <p:extLst>
      <p:ext uri="{BB962C8B-B14F-4D97-AF65-F5344CB8AC3E}">
        <p14:creationId xmlns:p14="http://schemas.microsoft.com/office/powerpoint/2010/main" val="326286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5297" y="202497"/>
            <a:ext cx="5768078" cy="1456267"/>
          </a:xfrm>
        </p:spPr>
        <p:txBody>
          <a:bodyPr/>
          <a:lstStyle/>
          <a:p>
            <a:r>
              <a:rPr lang="en-US" dirty="0"/>
              <a:t>No computer is an island</a:t>
            </a:r>
          </a:p>
        </p:txBody>
      </p:sp>
      <p:sp>
        <p:nvSpPr>
          <p:cNvPr id="3" name="Content Placeholder 2"/>
          <p:cNvSpPr>
            <a:spLocks noGrp="1"/>
          </p:cNvSpPr>
          <p:nvPr>
            <p:ph idx="1"/>
          </p:nvPr>
        </p:nvSpPr>
        <p:spPr>
          <a:xfrm>
            <a:off x="5290573" y="1431235"/>
            <a:ext cx="6868507" cy="5238565"/>
          </a:xfrm>
        </p:spPr>
        <p:txBody>
          <a:bodyPr>
            <a:normAutofit/>
          </a:bodyPr>
          <a:lstStyle/>
          <a:p>
            <a:r>
              <a:rPr lang="en-US" dirty="0"/>
              <a:t>What does it mean – technology “enhances” our lives?</a:t>
            </a:r>
          </a:p>
          <a:p>
            <a:pPr lvl="1"/>
            <a:r>
              <a:rPr lang="en-US" dirty="0"/>
              <a:t>Technology improves efficiency of human work.</a:t>
            </a:r>
          </a:p>
          <a:p>
            <a:pPr lvl="1"/>
            <a:r>
              <a:rPr lang="en-US" dirty="0"/>
              <a:t>Consider designing a car. Technology makes the process from design to purchase more efficient.</a:t>
            </a:r>
          </a:p>
          <a:p>
            <a:r>
              <a:rPr lang="en-US" dirty="0"/>
              <a:t>What does it mean – technology “supplements” our lives?</a:t>
            </a:r>
          </a:p>
          <a:p>
            <a:pPr lvl="1"/>
            <a:r>
              <a:rPr lang="en-US" dirty="0"/>
              <a:t>Technology replaces human work, taking humans out of the equation. </a:t>
            </a:r>
          </a:p>
          <a:p>
            <a:pPr lvl="1"/>
            <a:r>
              <a:rPr lang="en-US" dirty="0"/>
              <a:t>Consider that car… Robots assemble it. Computers provide crash-avoidance, auto-pilot, etc. </a:t>
            </a:r>
          </a:p>
          <a:p>
            <a:r>
              <a:rPr lang="en-US" dirty="0"/>
              <a:t>What does it mean – technology “supports” our lives?</a:t>
            </a:r>
          </a:p>
          <a:p>
            <a:pPr lvl="1"/>
            <a:r>
              <a:rPr lang="en-US" dirty="0"/>
              <a:t>Technology allows humans to do work that would otherwise not be possible.</a:t>
            </a:r>
          </a:p>
          <a:p>
            <a:pPr lvl="1"/>
            <a:r>
              <a:rPr lang="en-US" dirty="0"/>
              <a:t>Back to the car… Back-up cameras, GPS, etc.</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 y="6"/>
            <a:ext cx="5154223" cy="6872297"/>
          </a:xfrm>
          <a:prstGeom prst="rect">
            <a:avLst/>
          </a:prstGeom>
        </p:spPr>
      </p:pic>
    </p:spTree>
    <p:extLst>
      <p:ext uri="{BB962C8B-B14F-4D97-AF65-F5344CB8AC3E}">
        <p14:creationId xmlns:p14="http://schemas.microsoft.com/office/powerpoint/2010/main" val="115678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A3CF-BAF9-4D4C-9CAF-07E3936A29AB}"/>
              </a:ext>
            </a:extLst>
          </p:cNvPr>
          <p:cNvSpPr>
            <a:spLocks noGrp="1"/>
          </p:cNvSpPr>
          <p:nvPr>
            <p:ph type="title"/>
          </p:nvPr>
        </p:nvSpPr>
        <p:spPr/>
        <p:txBody>
          <a:bodyPr/>
          <a:lstStyle/>
          <a:p>
            <a:r>
              <a:rPr lang="en-US" dirty="0"/>
              <a:t>Technology as Savior</a:t>
            </a:r>
          </a:p>
        </p:txBody>
      </p:sp>
      <p:sp>
        <p:nvSpPr>
          <p:cNvPr id="3" name="Content Placeholder 2">
            <a:extLst>
              <a:ext uri="{FF2B5EF4-FFF2-40B4-BE49-F238E27FC236}">
                <a16:creationId xmlns:a16="http://schemas.microsoft.com/office/drawing/2014/main" id="{1AF17A02-16A6-4A74-AC47-FA15E6C2B0A6}"/>
              </a:ext>
            </a:extLst>
          </p:cNvPr>
          <p:cNvSpPr>
            <a:spLocks noGrp="1"/>
          </p:cNvSpPr>
          <p:nvPr>
            <p:ph idx="1"/>
          </p:nvPr>
        </p:nvSpPr>
        <p:spPr>
          <a:xfrm>
            <a:off x="685802" y="2142694"/>
            <a:ext cx="4124738" cy="1195404"/>
          </a:xfrm>
        </p:spPr>
        <p:txBody>
          <a:bodyPr/>
          <a:lstStyle/>
          <a:p>
            <a:r>
              <a:rPr lang="en-US" dirty="0"/>
              <a:t>In short – we use technology to solve problems.</a:t>
            </a:r>
          </a:p>
          <a:p>
            <a:pPr lvl="1"/>
            <a:r>
              <a:rPr lang="en-US" dirty="0"/>
              <a:t>Even problems created by technology.</a:t>
            </a:r>
          </a:p>
        </p:txBody>
      </p:sp>
      <p:pic>
        <p:nvPicPr>
          <p:cNvPr id="3074" name="Picture 2">
            <a:extLst>
              <a:ext uri="{FF2B5EF4-FFF2-40B4-BE49-F238E27FC236}">
                <a16:creationId xmlns:a16="http://schemas.microsoft.com/office/drawing/2014/main" id="{4308E490-9B81-4CA3-B9D8-C0626EDDB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3989" y="1688891"/>
            <a:ext cx="6352209" cy="474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02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itical infrastructure sectors where critical infrastructure cybersecurity is essential">
            <a:extLst>
              <a:ext uri="{FF2B5EF4-FFF2-40B4-BE49-F238E27FC236}">
                <a16:creationId xmlns:a16="http://schemas.microsoft.com/office/drawing/2014/main" id="{3BF23084-916A-4175-BFC9-2DEB837CF7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4574" y="134232"/>
            <a:ext cx="8242852" cy="658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198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9ECE-79C4-4A4C-9521-697BC6B891F9}"/>
              </a:ext>
            </a:extLst>
          </p:cNvPr>
          <p:cNvSpPr>
            <a:spLocks noGrp="1"/>
          </p:cNvSpPr>
          <p:nvPr>
            <p:ph type="title"/>
          </p:nvPr>
        </p:nvSpPr>
        <p:spPr/>
        <p:txBody>
          <a:bodyPr/>
          <a:lstStyle/>
          <a:p>
            <a:r>
              <a:rPr lang="en-US" dirty="0"/>
              <a:t>Why we need security</a:t>
            </a:r>
          </a:p>
        </p:txBody>
      </p:sp>
      <p:sp>
        <p:nvSpPr>
          <p:cNvPr id="3" name="Content Placeholder 2">
            <a:extLst>
              <a:ext uri="{FF2B5EF4-FFF2-40B4-BE49-F238E27FC236}">
                <a16:creationId xmlns:a16="http://schemas.microsoft.com/office/drawing/2014/main" id="{9A37965F-EB0C-4A1A-BBFE-67C983E1BD37}"/>
              </a:ext>
            </a:extLst>
          </p:cNvPr>
          <p:cNvSpPr>
            <a:spLocks noGrp="1"/>
          </p:cNvSpPr>
          <p:nvPr>
            <p:ph idx="1"/>
          </p:nvPr>
        </p:nvSpPr>
        <p:spPr>
          <a:xfrm>
            <a:off x="1030288" y="2142066"/>
            <a:ext cx="5067299" cy="3649133"/>
          </a:xfrm>
        </p:spPr>
        <p:txBody>
          <a:bodyPr/>
          <a:lstStyle/>
          <a:p>
            <a:r>
              <a:rPr lang="en-US" dirty="0"/>
              <a:t>Adversarial threats</a:t>
            </a:r>
          </a:p>
          <a:p>
            <a:pPr lvl="1"/>
            <a:r>
              <a:rPr lang="en-US" dirty="0"/>
              <a:t>Malicious attackers</a:t>
            </a:r>
          </a:p>
          <a:p>
            <a:pPr lvl="2"/>
            <a:r>
              <a:rPr lang="en-US" dirty="0"/>
              <a:t>Spammers / Scammers</a:t>
            </a:r>
          </a:p>
          <a:p>
            <a:pPr lvl="2"/>
            <a:r>
              <a:rPr lang="en-US" dirty="0"/>
              <a:t>Cyber-vandals</a:t>
            </a:r>
          </a:p>
          <a:p>
            <a:pPr lvl="2"/>
            <a:r>
              <a:rPr lang="en-US" dirty="0"/>
              <a:t>Organized crime</a:t>
            </a:r>
          </a:p>
          <a:p>
            <a:pPr lvl="2"/>
            <a:r>
              <a:rPr lang="en-US" dirty="0"/>
              <a:t>Industrial espionage</a:t>
            </a:r>
          </a:p>
          <a:p>
            <a:pPr lvl="2"/>
            <a:r>
              <a:rPr lang="en-US" dirty="0"/>
              <a:t>Foreign intelligence services</a:t>
            </a:r>
          </a:p>
          <a:p>
            <a:pPr lvl="1"/>
            <a:r>
              <a:rPr lang="en-US" dirty="0"/>
              <a:t>Inside actors</a:t>
            </a:r>
          </a:p>
          <a:p>
            <a:pPr lvl="1"/>
            <a:r>
              <a:rPr lang="en-US" dirty="0"/>
              <a:t>Automated crime</a:t>
            </a:r>
          </a:p>
        </p:txBody>
      </p:sp>
      <p:sp>
        <p:nvSpPr>
          <p:cNvPr id="4" name="Content Placeholder 2">
            <a:extLst>
              <a:ext uri="{FF2B5EF4-FFF2-40B4-BE49-F238E27FC236}">
                <a16:creationId xmlns:a16="http://schemas.microsoft.com/office/drawing/2014/main" id="{E737A984-AA0F-488D-86A1-5F5236882619}"/>
              </a:ext>
            </a:extLst>
          </p:cNvPr>
          <p:cNvSpPr txBox="1">
            <a:spLocks/>
          </p:cNvSpPr>
          <p:nvPr/>
        </p:nvSpPr>
        <p:spPr>
          <a:xfrm>
            <a:off x="6096000" y="2142066"/>
            <a:ext cx="5067299" cy="265006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t>Non-Adversarial threats</a:t>
            </a:r>
          </a:p>
          <a:p>
            <a:pPr lvl="1"/>
            <a:r>
              <a:rPr lang="en-US" dirty="0"/>
              <a:t>Bugs</a:t>
            </a:r>
          </a:p>
          <a:p>
            <a:pPr lvl="1"/>
            <a:r>
              <a:rPr lang="en-US" dirty="0"/>
              <a:t>Fat-fingering / Mistakes / Typos</a:t>
            </a:r>
          </a:p>
          <a:p>
            <a:pPr lvl="1"/>
            <a:r>
              <a:rPr lang="en-US" dirty="0"/>
              <a:t>Weather</a:t>
            </a:r>
          </a:p>
          <a:p>
            <a:pPr lvl="1"/>
            <a:r>
              <a:rPr lang="en-US" dirty="0"/>
              <a:t>Hardware failure</a:t>
            </a:r>
          </a:p>
          <a:p>
            <a:pPr lvl="1"/>
            <a:r>
              <a:rPr lang="en-US" dirty="0"/>
              <a:t>Accidental disclosure</a:t>
            </a:r>
          </a:p>
        </p:txBody>
      </p:sp>
    </p:spTree>
    <p:extLst>
      <p:ext uri="{BB962C8B-B14F-4D97-AF65-F5344CB8AC3E}">
        <p14:creationId xmlns:p14="http://schemas.microsoft.com/office/powerpoint/2010/main" val="195359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B18A1-A8EA-46A4-B9D9-30FFB0635C81}"/>
              </a:ext>
            </a:extLst>
          </p:cNvPr>
          <p:cNvSpPr>
            <a:spLocks noGrp="1"/>
          </p:cNvSpPr>
          <p:nvPr>
            <p:ph type="title"/>
          </p:nvPr>
        </p:nvSpPr>
        <p:spPr/>
        <p:txBody>
          <a:bodyPr/>
          <a:lstStyle/>
          <a:p>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Information Assurance Mission</a:t>
            </a:r>
          </a:p>
        </p:txBody>
      </p:sp>
      <p:sp>
        <p:nvSpPr>
          <p:cNvPr id="3" name="Content Placeholder 2">
            <a:extLst>
              <a:ext uri="{FF2B5EF4-FFF2-40B4-BE49-F238E27FC236}">
                <a16:creationId xmlns:a16="http://schemas.microsoft.com/office/drawing/2014/main" id="{E03DB69F-DE26-47A5-9162-9DB062A0187C}"/>
              </a:ext>
            </a:extLst>
          </p:cNvPr>
          <p:cNvSpPr>
            <a:spLocks noGrp="1"/>
          </p:cNvSpPr>
          <p:nvPr>
            <p:ph idx="1"/>
          </p:nvPr>
        </p:nvSpPr>
        <p:spPr>
          <a:xfrm>
            <a:off x="520700" y="2065867"/>
            <a:ext cx="11150600" cy="3953933"/>
          </a:xfrm>
        </p:spPr>
        <p:txBody>
          <a:bodyPr/>
          <a:lstStyle/>
          <a:p>
            <a:r>
              <a:rPr lang="en-US" sz="2000" dirty="0"/>
              <a:t>So, what assurances are being assured in Information Assurance?</a:t>
            </a:r>
          </a:p>
          <a:p>
            <a:r>
              <a:rPr lang="en-US" sz="2000" dirty="0"/>
              <a:t>To ensure, to the best degree possible with available resources, and in support of business operations, that the constituency served can:</a:t>
            </a:r>
          </a:p>
          <a:p>
            <a:pPr lvl="1"/>
            <a:r>
              <a:rPr lang="en-US" sz="2000" dirty="0"/>
              <a:t>Be assured they can trust the information they use.</a:t>
            </a:r>
          </a:p>
          <a:p>
            <a:pPr lvl="1"/>
            <a:r>
              <a:rPr lang="en-US" sz="2000" dirty="0"/>
              <a:t>Be assured that their information will only be shared in the manner they expect.</a:t>
            </a:r>
          </a:p>
          <a:p>
            <a:pPr lvl="1"/>
            <a:r>
              <a:rPr lang="en-US" sz="2000" dirty="0"/>
              <a:t>Be assured the information will be available when they need it.</a:t>
            </a:r>
          </a:p>
          <a:p>
            <a:pPr lvl="1"/>
            <a:r>
              <a:rPr lang="en-US" sz="2000" dirty="0"/>
              <a:t>Be assured the systems they use will process information in a timely and trustworthy manner.</a:t>
            </a:r>
          </a:p>
          <a:p>
            <a:pPr lvl="1"/>
            <a:endParaRPr lang="en-US" dirty="0"/>
          </a:p>
        </p:txBody>
      </p:sp>
    </p:spTree>
    <p:extLst>
      <p:ext uri="{BB962C8B-B14F-4D97-AF65-F5344CB8AC3E}">
        <p14:creationId xmlns:p14="http://schemas.microsoft.com/office/powerpoint/2010/main" val="231277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0AC7-CC1C-445A-ACBC-FA6BEA1D0667}"/>
              </a:ext>
            </a:extLst>
          </p:cNvPr>
          <p:cNvSpPr>
            <a:spLocks noGrp="1"/>
          </p:cNvSpPr>
          <p:nvPr>
            <p:ph type="title"/>
          </p:nvPr>
        </p:nvSpPr>
        <p:spPr>
          <a:xfrm>
            <a:off x="685801" y="609601"/>
            <a:ext cx="10131425" cy="1205948"/>
          </a:xfrm>
        </p:spPr>
        <p:txBody>
          <a:bodyPr/>
          <a:lstStyle/>
          <a:p>
            <a:r>
              <a:rPr lang="en-US" dirty="0"/>
              <a:t>Miracle Electro-</a:t>
            </a:r>
            <a:r>
              <a:rPr lang="en-US" dirty="0" err="1"/>
              <a:t>Computators</a:t>
            </a:r>
            <a:r>
              <a:rPr lang="en-US" dirty="0"/>
              <a:t>!</a:t>
            </a:r>
          </a:p>
        </p:txBody>
      </p:sp>
      <p:pic>
        <p:nvPicPr>
          <p:cNvPr id="1028" name="Picture 4" descr="Image result for Electro- patent medicine">
            <a:extLst>
              <a:ext uri="{FF2B5EF4-FFF2-40B4-BE49-F238E27FC236}">
                <a16:creationId xmlns:a16="http://schemas.microsoft.com/office/drawing/2014/main" id="{EBC3886F-1F88-4FEB-BC25-31200B0E2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691" y="1706033"/>
            <a:ext cx="4455868" cy="30861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Electro- patent medicine">
            <a:extLst>
              <a:ext uri="{FF2B5EF4-FFF2-40B4-BE49-F238E27FC236}">
                <a16:creationId xmlns:a16="http://schemas.microsoft.com/office/drawing/2014/main" id="{92307361-03ED-4D30-8579-0B9E8682CD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7022" y="1332396"/>
            <a:ext cx="3456877" cy="52493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Electro- patent medicine">
            <a:extLst>
              <a:ext uri="{FF2B5EF4-FFF2-40B4-BE49-F238E27FC236}">
                <a16:creationId xmlns:a16="http://schemas.microsoft.com/office/drawing/2014/main" id="{98C4BB88-B276-4A3C-B47C-993DC721B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313" y="3020484"/>
            <a:ext cx="47244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7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yber- prefix">
            <a:extLst>
              <a:ext uri="{FF2B5EF4-FFF2-40B4-BE49-F238E27FC236}">
                <a16:creationId xmlns:a16="http://schemas.microsoft.com/office/drawing/2014/main" id="{3BAE640D-FE90-4E33-BBE2-C89301A0D32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3062" y="1355804"/>
            <a:ext cx="6885876" cy="4892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7A2FDD-71C1-47B1-A6D6-6A3F885D05B1}"/>
              </a:ext>
            </a:extLst>
          </p:cNvPr>
          <p:cNvSpPr>
            <a:spLocks noGrp="1"/>
          </p:cNvSpPr>
          <p:nvPr>
            <p:ph type="title"/>
          </p:nvPr>
        </p:nvSpPr>
        <p:spPr>
          <a:xfrm>
            <a:off x="416860" y="513122"/>
            <a:ext cx="10131425" cy="914400"/>
          </a:xfrm>
        </p:spPr>
        <p:txBody>
          <a:bodyPr>
            <a:normAutofit/>
          </a:bodyPr>
          <a:lstStyle/>
          <a:p>
            <a: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Miracle Cyber-</a:t>
            </a:r>
            <a:r>
              <a:rPr lang="en-US" sz="4800" b="1" cap="none"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Computators</a:t>
            </a:r>
            <a:r>
              <a:rPr lang="en-US" sz="4800" b="1" cap="none"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p>
        </p:txBody>
      </p:sp>
    </p:spTree>
    <p:extLst>
      <p:ext uri="{BB962C8B-B14F-4D97-AF65-F5344CB8AC3E}">
        <p14:creationId xmlns:p14="http://schemas.microsoft.com/office/powerpoint/2010/main" val="3909338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p:txBody>
          <a:bodyPr/>
          <a:lstStyle/>
          <a:p>
            <a:r>
              <a:rPr lang="en-US" dirty="0"/>
              <a:t>Get off my lawn!</a:t>
            </a:r>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p:txBody>
          <a:bodyPr>
            <a:normAutofit/>
          </a:bodyPr>
          <a:lstStyle/>
          <a:p>
            <a:r>
              <a:rPr lang="en-US" sz="2400" dirty="0"/>
              <a:t>“If men learn this, it will implant forgetfulness in their souls; they will cease to exercise memory because they rely on that which is written, calling things to remembrance no longer from within themselves, but by means of external marks. What you have discovered is a recipe not for memory, but for reminder. And it is no true wisdom that you offer your disciples, but only its semblance, for by telling them of many things without teaching them you will make them seem to know much, while for the most part they know nothing, and as men filled, not with wisdom, but with the conceit of wisdom, they will be a burden to their fellows.” - Plato</a:t>
            </a:r>
          </a:p>
        </p:txBody>
      </p:sp>
    </p:spTree>
    <p:extLst>
      <p:ext uri="{BB962C8B-B14F-4D97-AF65-F5344CB8AC3E}">
        <p14:creationId xmlns:p14="http://schemas.microsoft.com/office/powerpoint/2010/main" val="30712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p:txBody>
          <a:bodyPr/>
          <a:lstStyle/>
          <a:p>
            <a:r>
              <a:rPr lang="en-US" dirty="0"/>
              <a:t>Get off my lawn!</a:t>
            </a:r>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a:xfrm>
            <a:off x="685802" y="2142067"/>
            <a:ext cx="7089336" cy="3649133"/>
          </a:xfrm>
        </p:spPr>
        <p:txBody>
          <a:bodyPr>
            <a:normAutofit/>
          </a:bodyPr>
          <a:lstStyle/>
          <a:p>
            <a:r>
              <a:rPr lang="en-US" sz="2400" dirty="0"/>
              <a:t>“A Google search is not the same as knowing something.” – Some boomer, probably.</a:t>
            </a:r>
          </a:p>
          <a:p>
            <a:pPr lvl="1"/>
            <a:r>
              <a:rPr lang="en-US" sz="2200" dirty="0"/>
              <a:t>Knowledge vs. Information</a:t>
            </a:r>
          </a:p>
        </p:txBody>
      </p:sp>
      <p:pic>
        <p:nvPicPr>
          <p:cNvPr id="4" name="Picture 3">
            <a:extLst>
              <a:ext uri="{FF2B5EF4-FFF2-40B4-BE49-F238E27FC236}">
                <a16:creationId xmlns:a16="http://schemas.microsoft.com/office/drawing/2014/main" id="{CB96A671-001E-424A-BC7F-16087520ED37}"/>
              </a:ext>
            </a:extLst>
          </p:cNvPr>
          <p:cNvPicPr>
            <a:picLocks noChangeAspect="1"/>
          </p:cNvPicPr>
          <p:nvPr/>
        </p:nvPicPr>
        <p:blipFill>
          <a:blip r:embed="rId2"/>
          <a:stretch>
            <a:fillRect/>
          </a:stretch>
        </p:blipFill>
        <p:spPr>
          <a:xfrm>
            <a:off x="7775137" y="0"/>
            <a:ext cx="4208595" cy="6858000"/>
          </a:xfrm>
          <a:prstGeom prst="rect">
            <a:avLst/>
          </a:prstGeom>
        </p:spPr>
      </p:pic>
    </p:spTree>
    <p:extLst>
      <p:ext uri="{BB962C8B-B14F-4D97-AF65-F5344CB8AC3E}">
        <p14:creationId xmlns:p14="http://schemas.microsoft.com/office/powerpoint/2010/main" val="165903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p:txBody>
          <a:bodyPr/>
          <a:lstStyle/>
          <a:p>
            <a:r>
              <a:rPr lang="en-US" dirty="0"/>
              <a:t>Get off my lawn!</a:t>
            </a:r>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p:txBody>
          <a:bodyPr>
            <a:normAutofit/>
          </a:bodyPr>
          <a:lstStyle/>
          <a:p>
            <a:r>
              <a:rPr lang="en-US" sz="2400" dirty="0"/>
              <a:t>“The children now love luxury; they have bad manners, contempt for authority; they show disrespect for elders and love chatter in place of exercise. Children are now tyrants, not the servants of their households. They no longer rise when elders enter the room. They contradict their parents, chatter before company, gobble up dainties at the table, cross their legs, and tyrannize their teachers.” – Socrates (not really)</a:t>
            </a:r>
          </a:p>
        </p:txBody>
      </p:sp>
    </p:spTree>
    <p:extLst>
      <p:ext uri="{BB962C8B-B14F-4D97-AF65-F5344CB8AC3E}">
        <p14:creationId xmlns:p14="http://schemas.microsoft.com/office/powerpoint/2010/main" val="126019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E10D-BB08-4BD9-88DB-AB28488C2077}"/>
              </a:ext>
            </a:extLst>
          </p:cNvPr>
          <p:cNvSpPr>
            <a:spLocks noGrp="1"/>
          </p:cNvSpPr>
          <p:nvPr>
            <p:ph type="title"/>
          </p:nvPr>
        </p:nvSpPr>
        <p:spPr/>
        <p:txBody>
          <a:bodyPr>
            <a:normAutofit fontScale="90000"/>
          </a:bodyPr>
          <a:lstStyle/>
          <a:p>
            <a:r>
              <a:rPr lang="en-US" dirty="0"/>
              <a:t>Generations blaming each other for being lazy, selfish, destructive, stupid, blah blah blah</a:t>
            </a:r>
          </a:p>
        </p:txBody>
      </p:sp>
      <p:pic>
        <p:nvPicPr>
          <p:cNvPr id="2050" name="Picture 2" descr="WhatsApp: cómo enviarte mensajes a vos mismo">
            <a:extLst>
              <a:ext uri="{FF2B5EF4-FFF2-40B4-BE49-F238E27FC236}">
                <a16:creationId xmlns:a16="http://schemas.microsoft.com/office/drawing/2014/main" id="{32BD1E4C-0564-444B-A413-B8E73B0D28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613" y="2065867"/>
            <a:ext cx="8096774" cy="445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933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4456</TotalTime>
  <Words>838</Words>
  <Application>Microsoft Office PowerPoint</Application>
  <PresentationFormat>Widescreen</PresentationFormat>
  <Paragraphs>82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Celestial</vt:lpstr>
      <vt:lpstr>Information Assurance</vt:lpstr>
      <vt:lpstr>PowerPoint Presentation</vt:lpstr>
      <vt:lpstr>Information Assurance Mission</vt:lpstr>
      <vt:lpstr>Miracle Electro-Computators!</vt:lpstr>
      <vt:lpstr>Miracle Cyber-Computators!</vt:lpstr>
      <vt:lpstr>Get off my lawn!</vt:lpstr>
      <vt:lpstr>Get off my lawn!</vt:lpstr>
      <vt:lpstr>Get off my lawn!</vt:lpstr>
      <vt:lpstr>Generations blaming each other for being lazy, selfish, destructive, stupid, blah blah blah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Contextualizing Online Society</vt:lpstr>
      <vt:lpstr>Thank God for them Internets.</vt:lpstr>
      <vt:lpstr>The Human Work</vt:lpstr>
      <vt:lpstr>Communicating Information</vt:lpstr>
      <vt:lpstr>Why it matters:</vt:lpstr>
      <vt:lpstr>No computer is an island</vt:lpstr>
      <vt:lpstr>Technology as Savior</vt:lpstr>
      <vt:lpstr>PowerPoint Presentation</vt:lpstr>
      <vt:lpstr>Why we need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Assurance</dc:title>
  <dc:creator>Johnson, Chad</dc:creator>
  <cp:lastModifiedBy>Chad Johnson</cp:lastModifiedBy>
  <cp:revision>84</cp:revision>
  <dcterms:created xsi:type="dcterms:W3CDTF">2018-05-07T10:17:11Z</dcterms:created>
  <dcterms:modified xsi:type="dcterms:W3CDTF">2021-08-25T16:31:33Z</dcterms:modified>
</cp:coreProperties>
</file>